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7" r:id="rId6"/>
    <p:sldId id="272" r:id="rId7"/>
    <p:sldId id="294" r:id="rId8"/>
    <p:sldId id="269" r:id="rId9"/>
    <p:sldId id="29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9" autoAdjust="0"/>
  </p:normalViewPr>
  <p:slideViewPr>
    <p:cSldViewPr>
      <p:cViewPr varScale="1">
        <p:scale>
          <a:sx n="99" d="100"/>
          <a:sy n="99" d="100"/>
        </p:scale>
        <p:origin x="19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085F5-028B-4050-865C-E3A29930B39A}" type="datetimeFigureOut">
              <a:rPr lang="fr-CA" smtClean="0"/>
              <a:t>2025-02-19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05CE1-5BBD-48F2-8616-CF37C0F7E6D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5520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A05CE1-5BBD-48F2-8616-CF37C0F7E6D8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96466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2025-02-19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OPERATIONS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7"/>
            <a:ext cx="3528392" cy="406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Investigation Team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844824"/>
            <a:ext cx="8424936" cy="692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fr-CA" sz="20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On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November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4 2024, assistance to Inukjuak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detachment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for an exécution of a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search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warrant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regarding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crack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trafficking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in the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community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 Police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officers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seized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crack, cash,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cellphones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 The suspect,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from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Montreal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was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arrested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and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remained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detained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 The suspect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was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released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at her bail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hearing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On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January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6 2025 in Kuujjuaq, the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investigators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arrested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three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suspects, one minor,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involved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in crack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trafficking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 Police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officers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seized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cellphones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and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material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related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to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drug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trafficking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. All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three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suspects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were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released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CA" sz="2400" dirty="0" err="1">
                <a:solidFill>
                  <a:schemeClr val="bg2">
                    <a:lumMod val="10000"/>
                  </a:schemeClr>
                </a:solidFill>
              </a:rPr>
              <a:t>until</a:t>
            </a:r>
            <a:r>
              <a:rPr lang="fr-CA" sz="2400" dirty="0">
                <a:solidFill>
                  <a:schemeClr val="bg2">
                    <a:lumMod val="10000"/>
                  </a:schemeClr>
                </a:solidFill>
              </a:rPr>
              <a:t> trial.</a:t>
            </a:r>
          </a:p>
          <a:p>
            <a:pPr lvl="1">
              <a:lnSpc>
                <a:spcPct val="107000"/>
              </a:lnSpc>
            </a:pPr>
            <a:endParaRPr lang="fr-CA" sz="200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20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lnSpc>
                <a:spcPct val="107000"/>
              </a:lnSpc>
            </a:pPr>
            <a:endParaRPr lang="fr-CA" sz="2000" b="1" dirty="0"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61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955069"/>
            <a:ext cx="8555953" cy="4685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8 2025, in Kuujjuaq,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investigators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arrested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involved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 crack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traffikcing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on the Ungava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Coast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all in Kuujjuaq but shipping or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sending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communities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Polce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148 grams of crack, cash,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scales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baggies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for resale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cellphones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Four (4)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remained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detained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 front of 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judge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One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released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summons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24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4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2954A-C29D-C00C-5623-754B55E79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6E98A2-FB38-533E-D768-199EA7AF44E6}"/>
              </a:ext>
            </a:extLst>
          </p:cNvPr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93213F-F5B7-B01D-2919-917B62A85A9B}"/>
              </a:ext>
            </a:extLst>
          </p:cNvPr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989BD7-5D42-8762-BD81-64116C9FB513}"/>
              </a:ext>
            </a:extLst>
          </p:cNvPr>
          <p:cNvSpPr/>
          <p:nvPr/>
        </p:nvSpPr>
        <p:spPr>
          <a:xfrm>
            <a:off x="467544" y="1955069"/>
            <a:ext cx="8555953" cy="2710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10 2025, in Kuujjuaq,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investigators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arrested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a mule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Montreal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93 grams of crack.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released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summons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endParaRPr lang="fr-CA" sz="24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DA848D-0F5C-2615-7B31-4225C5A49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9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64518" y="1682168"/>
            <a:ext cx="8640960" cy="5203216"/>
          </a:xfrm>
        </p:spPr>
        <p:txBody>
          <a:bodyPr anchor="t">
            <a:normAutofit/>
          </a:bodyPr>
          <a:lstStyle/>
          <a:p>
            <a:pPr algn="l"/>
            <a:br>
              <a:rPr lang="fr-CA" sz="1400" b="1" dirty="0"/>
            </a:br>
            <a:br>
              <a:rPr lang="fr-CA" sz="1400" b="1" dirty="0"/>
            </a:br>
            <a:endParaRPr lang="fr-CA" sz="1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67544" y="1669316"/>
            <a:ext cx="6390456" cy="7085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Major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a baby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Umiujaq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12)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Suicide (5)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Umiujaq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Kuujjuaq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14);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Puvirnituq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18);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Kangiqsujuaq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29).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Assault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weapon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stabbing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(25)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Puvirnituq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5,7,8,18,25, Jan 4,11);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Salluit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1,3,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6, Jan 27);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Kuujjuaq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29,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24, Jan 1,4,10);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Akulivik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1,27, Jan 9);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Inukjuak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16,25, Jan 1,14);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Kangirsuk (Jan 2);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Kangiqsualujjuaq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3)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Aggravated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assault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</a:t>
            </a: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Umiujaq (Jan 29);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7300" lvl="2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035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A2E62-17DE-72F1-D18E-9B0BB5F17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C25AC2-E804-E35D-C727-F46E2F3F6F47}"/>
              </a:ext>
            </a:extLst>
          </p:cNvPr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F795AF-ED96-5349-4B16-B7D5432B4036}"/>
              </a:ext>
            </a:extLst>
          </p:cNvPr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November</a:t>
            </a:r>
            <a:r>
              <a:rPr lang="fr-CA" b="1" dirty="0">
                <a:solidFill>
                  <a:srgbClr val="C00000"/>
                </a:solidFill>
              </a:rPr>
              <a:t> and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2024,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10174B0-33CA-6D59-8784-E78EBE40F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518" y="1844824"/>
            <a:ext cx="8640960" cy="4896544"/>
          </a:xfrm>
        </p:spPr>
        <p:txBody>
          <a:bodyPr anchor="t">
            <a:normAutofit/>
          </a:bodyPr>
          <a:lstStyle/>
          <a:p>
            <a:pPr algn="l"/>
            <a:br>
              <a:rPr lang="fr-CA" sz="1400" b="1" dirty="0"/>
            </a:br>
            <a:br>
              <a:rPr lang="fr-CA" sz="1400" b="1" dirty="0"/>
            </a:br>
            <a:endParaRPr lang="fr-CA" sz="14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033FBF-5743-CE86-3BBB-E09BAB294D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FD69398-E4D7-BC8E-61F5-70DD036B8C64}"/>
              </a:ext>
            </a:extLst>
          </p:cNvPr>
          <p:cNvSpPr/>
          <p:nvPr/>
        </p:nvSpPr>
        <p:spPr>
          <a:xfrm>
            <a:off x="467544" y="1844824"/>
            <a:ext cx="6390456" cy="6163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Major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Frozen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Umiujaq (Jan 21);</a:t>
            </a:r>
          </a:p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Police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involved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shooting (BEI investigation)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Salluit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Arson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Salluit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6);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Dog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attack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serious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injury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9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old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girl)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Kuujjuaq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14).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7300" lvl="2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23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776b13-f88e-42b4-929c-b9754ac8bd1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DD864AF72F964C98B0803F36228475" ma:contentTypeVersion="8" ma:contentTypeDescription="Create a new document." ma:contentTypeScope="" ma:versionID="80ab298f1f8adffc1f4c9a7ad905052d">
  <xsd:schema xmlns:xsd="http://www.w3.org/2001/XMLSchema" xmlns:xs="http://www.w3.org/2001/XMLSchema" xmlns:p="http://schemas.microsoft.com/office/2006/metadata/properties" xmlns:ns3="fc776b13-f88e-42b4-929c-b9754ac8bd16" xmlns:ns4="3339c9a6-c9e8-4f2b-88a9-c0697f548a8e" targetNamespace="http://schemas.microsoft.com/office/2006/metadata/properties" ma:root="true" ma:fieldsID="7ef3430eb9501ab7cb0aab46906dbf46" ns3:_="" ns4:_="">
    <xsd:import namespace="fc776b13-f88e-42b4-929c-b9754ac8bd16"/>
    <xsd:import namespace="3339c9a6-c9e8-4f2b-88a9-c0697f548a8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76b13-f88e-42b4-929c-b9754ac8bd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9c9a6-c9e8-4f2b-88a9-c0697f548a8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01AF83-0E25-4E34-889C-86524FF5CA17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fc776b13-f88e-42b4-929c-b9754ac8bd16"/>
    <ds:schemaRef ds:uri="http://schemas.openxmlformats.org/package/2006/metadata/core-properties"/>
    <ds:schemaRef ds:uri="3339c9a6-c9e8-4f2b-88a9-c0697f548a8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E63BDEC-5EE5-4EDE-8328-800DD031F4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776b13-f88e-42b4-929c-b9754ac8bd16"/>
    <ds:schemaRef ds:uri="3339c9a6-c9e8-4f2b-88a9-c0697f548a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11847</TotalTime>
  <Words>473</Words>
  <Application>Microsoft Office PowerPoint</Application>
  <PresentationFormat>On-screen Show (4:3)</PresentationFormat>
  <Paragraphs>83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Courier New</vt:lpstr>
      <vt:lpstr>Office Theme</vt:lpstr>
      <vt:lpstr>NPS OPERATIONS</vt:lpstr>
      <vt:lpstr>PowerPoint Presentation</vt:lpstr>
      <vt:lpstr>PowerPoint Presentation</vt:lpstr>
      <vt:lpstr>PowerPoint Presentation</vt:lpstr>
      <vt:lpstr>  </vt:lpstr>
      <vt:lpstr>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Denis Abbott</cp:lastModifiedBy>
  <cp:revision>453</cp:revision>
  <cp:lastPrinted>2020-02-14T14:05:24Z</cp:lastPrinted>
  <dcterms:created xsi:type="dcterms:W3CDTF">2015-04-30T20:18:02Z</dcterms:created>
  <dcterms:modified xsi:type="dcterms:W3CDTF">2025-02-19T17:01:29Z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0x01010094DD864AF72F964C98B0803F36228475</vt:lpwstr>
  </property>
</Properties>
</file>