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  <p:sldMasterId id="2147483852" r:id="rId5"/>
    <p:sldMasterId id="2147483660" r:id="rId6"/>
  </p:sldMasterIdLst>
  <p:notesMasterIdLst>
    <p:notesMasterId r:id="rId21"/>
  </p:notesMasterIdLst>
  <p:sldIdLst>
    <p:sldId id="256" r:id="rId7"/>
    <p:sldId id="262" r:id="rId8"/>
    <p:sldId id="260" r:id="rId9"/>
    <p:sldId id="263" r:id="rId10"/>
    <p:sldId id="258" r:id="rId11"/>
    <p:sldId id="264" r:id="rId12"/>
    <p:sldId id="270" r:id="rId13"/>
    <p:sldId id="309" r:id="rId14"/>
    <p:sldId id="311" r:id="rId15"/>
    <p:sldId id="294" r:id="rId16"/>
    <p:sldId id="310" r:id="rId17"/>
    <p:sldId id="293" r:id="rId18"/>
    <p:sldId id="27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0" autoAdjust="0"/>
  </p:normalViewPr>
  <p:slideViewPr>
    <p:cSldViewPr snapToGrid="0">
      <p:cViewPr varScale="1">
        <p:scale>
          <a:sx n="94" d="100"/>
          <a:sy n="94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327611957049104"/>
          <c:y val="0.12949912196193489"/>
          <c:w val="0.7438321537778867"/>
          <c:h val="0.48922809930539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 of activities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Tools &amp; wood work</c:v>
                </c:pt>
                <c:pt idx="1">
                  <c:v>Hunting</c:v>
                </c:pt>
                <c:pt idx="2">
                  <c:v>Fishing</c:v>
                </c:pt>
                <c:pt idx="3">
                  <c:v>Camping</c:v>
                </c:pt>
                <c:pt idx="4">
                  <c:v>Maintenance</c:v>
                </c:pt>
                <c:pt idx="5">
                  <c:v>Sewing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0.24</c:v>
                </c:pt>
                <c:pt idx="1">
                  <c:v>0.25</c:v>
                </c:pt>
                <c:pt idx="2">
                  <c:v>0.23</c:v>
                </c:pt>
                <c:pt idx="3">
                  <c:v>0.06</c:v>
                </c:pt>
                <c:pt idx="4">
                  <c:v>0.1</c:v>
                </c:pt>
                <c:pt idx="5">
                  <c:v>0.06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1-46D4-BA6A-DCBEED3C1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3129776"/>
        <c:axId val="120360160"/>
      </c:barChart>
      <c:catAx>
        <c:axId val="5631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360160"/>
        <c:crosses val="autoZero"/>
        <c:auto val="1"/>
        <c:lblAlgn val="ctr"/>
        <c:lblOffset val="100"/>
        <c:noMultiLvlLbl val="0"/>
      </c:catAx>
      <c:valAx>
        <c:axId val="12036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312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Types of intervention </a:t>
            </a:r>
            <a:r>
              <a:rPr lang="en-US" sz="1200" b="0"/>
              <a:t>(primary</a:t>
            </a:r>
            <a:r>
              <a:rPr lang="en-US" sz="1200" b="0" baseline="0"/>
              <a:t> reason)</a:t>
            </a:r>
            <a:endParaRPr lang="en-US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Types of intervention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B80FA1C3-5DCD-47E8-83A0-B86A9F96E90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6A7-4886-A369-6FF9B97C2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Alcool intoxication</c:v>
                </c:pt>
                <c:pt idx="1">
                  <c:v>Family or domestic violence</c:v>
                </c:pt>
                <c:pt idx="2">
                  <c:v>Suicidal crisis</c:v>
                </c:pt>
                <c:pt idx="3">
                  <c:v>Youth at risk</c:v>
                </c:pt>
                <c:pt idx="4">
                  <c:v>Other (family crisis, assitance to other services, MIT follow-up, etc.)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0.14000000000000001</c:v>
                </c:pt>
                <c:pt idx="2">
                  <c:v>0.27</c:v>
                </c:pt>
                <c:pt idx="3">
                  <c:v>0.28000000000000003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D-4D61-A2CF-BC01F83A6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601968"/>
        <c:axId val="109210464"/>
      </c:barChart>
      <c:catAx>
        <c:axId val="17460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210464"/>
        <c:crosses val="autoZero"/>
        <c:auto val="1"/>
        <c:lblAlgn val="ctr"/>
        <c:lblOffset val="100"/>
        <c:noMultiLvlLbl val="0"/>
      </c:catAx>
      <c:valAx>
        <c:axId val="10921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4601968"/>
        <c:crosses val="autoZero"/>
        <c:crossBetween val="between"/>
      </c:valAx>
      <c:spPr>
        <a:noFill/>
        <a:ln>
          <a:solidFill>
            <a:schemeClr val="accent1">
              <a:lumMod val="40000"/>
              <a:lumOff val="6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Finished with</a:t>
            </a:r>
            <a:r>
              <a:rPr lang="en-US" baseline="0"/>
              <a:t> a r</a:t>
            </a:r>
            <a:r>
              <a:rPr lang="en-US"/>
              <a:t>eferral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Referral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E-4235-AEF1-24ECAD4D2CBC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E-4235-AEF1-24ECAD4D2CB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E-4235-AEF1-24ECAD4D2CBC}"/>
              </c:ext>
            </c:extLst>
          </c:dPt>
          <c:dPt>
            <c:idx val="3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9E-4235-AEF1-24ECAD4D2CBC}"/>
              </c:ext>
            </c:extLst>
          </c:dPt>
          <c:dPt>
            <c:idx val="4"/>
            <c:bubble3D val="0"/>
            <c:spPr>
              <a:solidFill>
                <a:schemeClr val="accent6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9E-4235-AEF1-24ECAD4D2C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1860399-7611-4D54-9AE8-5D8BEA7D975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54%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9E-4235-AEF1-24ECAD4D2C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 referral</c:v>
                </c:pt>
                <c:pt idx="1">
                  <c:v>DYP or YCJA</c:v>
                </c:pt>
                <c:pt idx="2">
                  <c:v>Social services</c:v>
                </c:pt>
                <c:pt idx="3">
                  <c:v>Hospital</c:v>
                </c:pt>
                <c:pt idx="4">
                  <c:v>Police station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</c:v>
                </c:pt>
                <c:pt idx="1">
                  <c:v>17</c:v>
                </c:pt>
                <c:pt idx="2">
                  <c:v>16</c:v>
                </c:pt>
                <c:pt idx="3">
                  <c:v>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9E-4235-AEF1-24ECAD4D2CB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0E7BB7-2CD2-4561-A320-8651974BB6F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3524F8-9697-4BE5-9023-5AD4B177125B}">
      <dgm:prSet/>
      <dgm:spPr/>
      <dgm:t>
        <a:bodyPr/>
        <a:lstStyle/>
        <a:p>
          <a:r>
            <a:rPr lang="en-CA" b="1"/>
            <a:t>Inuit cultural safety</a:t>
          </a:r>
          <a:endParaRPr lang="en-US"/>
        </a:p>
      </dgm:t>
    </dgm:pt>
    <dgm:pt modelId="{600DAC57-4DB7-457E-96A7-C12EF03720CA}" type="parTrans" cxnId="{78D16AB7-4132-4672-9414-C74869CA5791}">
      <dgm:prSet/>
      <dgm:spPr/>
      <dgm:t>
        <a:bodyPr/>
        <a:lstStyle/>
        <a:p>
          <a:endParaRPr lang="en-US"/>
        </a:p>
      </dgm:t>
    </dgm:pt>
    <dgm:pt modelId="{DFA85A44-959C-4867-8B17-0ECDBAFDE7B3}" type="sibTrans" cxnId="{78D16AB7-4132-4672-9414-C74869CA5791}">
      <dgm:prSet/>
      <dgm:spPr/>
      <dgm:t>
        <a:bodyPr/>
        <a:lstStyle/>
        <a:p>
          <a:endParaRPr lang="en-US"/>
        </a:p>
      </dgm:t>
    </dgm:pt>
    <dgm:pt modelId="{B2CC522D-3AA4-4A1F-91E4-09C19B8B55DC}">
      <dgm:prSet/>
      <dgm:spPr/>
      <dgm:t>
        <a:bodyPr/>
        <a:lstStyle/>
        <a:p>
          <a:r>
            <a:rPr lang="en-CA" b="1"/>
            <a:t>Inuit leadership</a:t>
          </a:r>
          <a:endParaRPr lang="en-US"/>
        </a:p>
      </dgm:t>
    </dgm:pt>
    <dgm:pt modelId="{9A7FA891-246E-4AF7-AD81-1709FF25D4A1}" type="parTrans" cxnId="{1DA1C624-5C6F-4186-915D-60853835275D}">
      <dgm:prSet/>
      <dgm:spPr/>
      <dgm:t>
        <a:bodyPr/>
        <a:lstStyle/>
        <a:p>
          <a:endParaRPr lang="en-US"/>
        </a:p>
      </dgm:t>
    </dgm:pt>
    <dgm:pt modelId="{6CD3C972-14D9-4426-86FB-B96547DE3FCB}" type="sibTrans" cxnId="{1DA1C624-5C6F-4186-915D-60853835275D}">
      <dgm:prSet/>
      <dgm:spPr/>
      <dgm:t>
        <a:bodyPr/>
        <a:lstStyle/>
        <a:p>
          <a:endParaRPr lang="en-US"/>
        </a:p>
      </dgm:t>
    </dgm:pt>
    <dgm:pt modelId="{514F8FCA-DC93-4EAB-97C4-52DEF769A03A}">
      <dgm:prSet/>
      <dgm:spPr/>
      <dgm:t>
        <a:bodyPr/>
        <a:lstStyle/>
        <a:p>
          <a:r>
            <a:rPr lang="en-CA" b="1"/>
            <a:t>Respect</a:t>
          </a:r>
          <a:endParaRPr lang="en-US"/>
        </a:p>
      </dgm:t>
    </dgm:pt>
    <dgm:pt modelId="{D5C47F1A-D2DD-4CD2-8CFD-5A32845A6463}" type="parTrans" cxnId="{1309BF5B-7E48-4F1C-B2AB-0C7B42414238}">
      <dgm:prSet/>
      <dgm:spPr/>
      <dgm:t>
        <a:bodyPr/>
        <a:lstStyle/>
        <a:p>
          <a:endParaRPr lang="en-US"/>
        </a:p>
      </dgm:t>
    </dgm:pt>
    <dgm:pt modelId="{63541753-4336-4C3B-8B10-9A38A999E27A}" type="sibTrans" cxnId="{1309BF5B-7E48-4F1C-B2AB-0C7B42414238}">
      <dgm:prSet/>
      <dgm:spPr/>
      <dgm:t>
        <a:bodyPr/>
        <a:lstStyle/>
        <a:p>
          <a:endParaRPr lang="en-US"/>
        </a:p>
      </dgm:t>
    </dgm:pt>
    <dgm:pt modelId="{35D7372A-A5D3-4DEF-8C17-D99119F06A5A}">
      <dgm:prSet/>
      <dgm:spPr/>
      <dgm:t>
        <a:bodyPr/>
        <a:lstStyle/>
        <a:p>
          <a:r>
            <a:rPr lang="en-CA" b="1"/>
            <a:t>Healing</a:t>
          </a:r>
          <a:endParaRPr lang="en-US"/>
        </a:p>
      </dgm:t>
    </dgm:pt>
    <dgm:pt modelId="{798979E8-BBD5-4FBB-B318-3DEB7643175F}" type="parTrans" cxnId="{123E4993-F8AB-49E3-8043-6EB24459EE79}">
      <dgm:prSet/>
      <dgm:spPr/>
      <dgm:t>
        <a:bodyPr/>
        <a:lstStyle/>
        <a:p>
          <a:endParaRPr lang="en-US"/>
        </a:p>
      </dgm:t>
    </dgm:pt>
    <dgm:pt modelId="{2C2F3CF2-E95A-4409-AE1A-5553FA04145D}" type="sibTrans" cxnId="{123E4993-F8AB-49E3-8043-6EB24459EE79}">
      <dgm:prSet/>
      <dgm:spPr/>
      <dgm:t>
        <a:bodyPr/>
        <a:lstStyle/>
        <a:p>
          <a:endParaRPr lang="en-US"/>
        </a:p>
      </dgm:t>
    </dgm:pt>
    <dgm:pt modelId="{E3C0EBBA-4CA3-4177-9B76-37E78216CB09}">
      <dgm:prSet/>
      <dgm:spPr/>
      <dgm:t>
        <a:bodyPr/>
        <a:lstStyle/>
        <a:p>
          <a:r>
            <a:rPr lang="en-CA" b="1"/>
            <a:t>Teaching</a:t>
          </a:r>
          <a:endParaRPr lang="en-US"/>
        </a:p>
      </dgm:t>
    </dgm:pt>
    <dgm:pt modelId="{5DDE4961-62B2-4699-A7EA-417CF2B0343A}" type="parTrans" cxnId="{973D6A67-2C47-413C-A5A3-117F659D6C57}">
      <dgm:prSet/>
      <dgm:spPr/>
      <dgm:t>
        <a:bodyPr/>
        <a:lstStyle/>
        <a:p>
          <a:endParaRPr lang="en-US"/>
        </a:p>
      </dgm:t>
    </dgm:pt>
    <dgm:pt modelId="{05B951A8-D4DB-4CB4-A202-C026123EFAE7}" type="sibTrans" cxnId="{973D6A67-2C47-413C-A5A3-117F659D6C57}">
      <dgm:prSet/>
      <dgm:spPr/>
      <dgm:t>
        <a:bodyPr/>
        <a:lstStyle/>
        <a:p>
          <a:endParaRPr lang="en-US"/>
        </a:p>
      </dgm:t>
    </dgm:pt>
    <dgm:pt modelId="{EDCE21E3-1A58-4FB4-AAB3-6AAE040B1563}">
      <dgm:prSet/>
      <dgm:spPr/>
      <dgm:t>
        <a:bodyPr/>
        <a:lstStyle/>
        <a:p>
          <a:r>
            <a:rPr lang="en-CA" b="1"/>
            <a:t>Compassion about inuit realities and lifestyles</a:t>
          </a:r>
          <a:endParaRPr lang="en-US"/>
        </a:p>
      </dgm:t>
    </dgm:pt>
    <dgm:pt modelId="{EBD881C4-4CA9-4032-9CA0-EDFE44E4845E}" type="parTrans" cxnId="{EE8FDE31-0405-4208-80B1-A3DCFA66EA23}">
      <dgm:prSet/>
      <dgm:spPr/>
      <dgm:t>
        <a:bodyPr/>
        <a:lstStyle/>
        <a:p>
          <a:endParaRPr lang="en-US"/>
        </a:p>
      </dgm:t>
    </dgm:pt>
    <dgm:pt modelId="{C6733F3B-ED1B-4FB4-8DE1-751E94C9CC50}" type="sibTrans" cxnId="{EE8FDE31-0405-4208-80B1-A3DCFA66EA23}">
      <dgm:prSet/>
      <dgm:spPr/>
      <dgm:t>
        <a:bodyPr/>
        <a:lstStyle/>
        <a:p>
          <a:endParaRPr lang="en-US"/>
        </a:p>
      </dgm:t>
    </dgm:pt>
    <dgm:pt modelId="{E7AD53B3-A2E9-4A11-8E76-42E3B5CB8F23}">
      <dgm:prSet/>
      <dgm:spPr/>
      <dgm:t>
        <a:bodyPr/>
        <a:lstStyle/>
        <a:p>
          <a:r>
            <a:rPr lang="en-CA" b="1" dirty="0"/>
            <a:t>Collaboration</a:t>
          </a:r>
          <a:endParaRPr lang="en-US" dirty="0"/>
        </a:p>
      </dgm:t>
    </dgm:pt>
    <dgm:pt modelId="{3AA5D93A-C5EC-4BAE-8E55-664C883B20A1}" type="parTrans" cxnId="{854E5548-D25E-4810-9CAF-D700FC4F142B}">
      <dgm:prSet/>
      <dgm:spPr/>
      <dgm:t>
        <a:bodyPr/>
        <a:lstStyle/>
        <a:p>
          <a:endParaRPr lang="en-US"/>
        </a:p>
      </dgm:t>
    </dgm:pt>
    <dgm:pt modelId="{5A90F299-624A-4A42-8327-2453E4B2E7D0}" type="sibTrans" cxnId="{854E5548-D25E-4810-9CAF-D700FC4F142B}">
      <dgm:prSet/>
      <dgm:spPr/>
      <dgm:t>
        <a:bodyPr/>
        <a:lstStyle/>
        <a:p>
          <a:endParaRPr lang="en-US"/>
        </a:p>
      </dgm:t>
    </dgm:pt>
    <dgm:pt modelId="{F126BF8D-8E2E-4ADA-B4C6-D862F2026474}" type="pres">
      <dgm:prSet presAssocID="{8E0E7BB7-2CD2-4561-A320-8651974BB6FE}" presName="Name0" presStyleCnt="0">
        <dgm:presLayoutVars>
          <dgm:dir/>
          <dgm:resizeHandles val="exact"/>
        </dgm:presLayoutVars>
      </dgm:prSet>
      <dgm:spPr/>
    </dgm:pt>
    <dgm:pt modelId="{CD1D03CF-7DDE-4C64-8579-7E06CE1D434F}" type="pres">
      <dgm:prSet presAssocID="{8E0E7BB7-2CD2-4561-A320-8651974BB6FE}" presName="cycle" presStyleCnt="0"/>
      <dgm:spPr/>
    </dgm:pt>
    <dgm:pt modelId="{5494DF0E-86F9-48ED-A61A-84FEDD1051E8}" type="pres">
      <dgm:prSet presAssocID="{6E3524F8-9697-4BE5-9023-5AD4B177125B}" presName="nodeFirstNode" presStyleLbl="node1" presStyleIdx="0" presStyleCnt="7">
        <dgm:presLayoutVars>
          <dgm:bulletEnabled val="1"/>
        </dgm:presLayoutVars>
      </dgm:prSet>
      <dgm:spPr/>
    </dgm:pt>
    <dgm:pt modelId="{33B092CA-A88D-4781-BC12-F8C1E2B2FBE3}" type="pres">
      <dgm:prSet presAssocID="{DFA85A44-959C-4867-8B17-0ECDBAFDE7B3}" presName="sibTransFirstNode" presStyleLbl="bgShp" presStyleIdx="0" presStyleCnt="1"/>
      <dgm:spPr/>
    </dgm:pt>
    <dgm:pt modelId="{FB750D5D-4B4B-4B55-AC95-0177EFB4214A}" type="pres">
      <dgm:prSet presAssocID="{B2CC522D-3AA4-4A1F-91E4-09C19B8B55DC}" presName="nodeFollowingNodes" presStyleLbl="node1" presStyleIdx="1" presStyleCnt="7">
        <dgm:presLayoutVars>
          <dgm:bulletEnabled val="1"/>
        </dgm:presLayoutVars>
      </dgm:prSet>
      <dgm:spPr/>
    </dgm:pt>
    <dgm:pt modelId="{7F9A6984-879E-4477-A2D8-222E8CFDD8B5}" type="pres">
      <dgm:prSet presAssocID="{514F8FCA-DC93-4EAB-97C4-52DEF769A03A}" presName="nodeFollowingNodes" presStyleLbl="node1" presStyleIdx="2" presStyleCnt="7">
        <dgm:presLayoutVars>
          <dgm:bulletEnabled val="1"/>
        </dgm:presLayoutVars>
      </dgm:prSet>
      <dgm:spPr/>
    </dgm:pt>
    <dgm:pt modelId="{C12AD693-85A2-46D6-930F-35D058B03EFF}" type="pres">
      <dgm:prSet presAssocID="{35D7372A-A5D3-4DEF-8C17-D99119F06A5A}" presName="nodeFollowingNodes" presStyleLbl="node1" presStyleIdx="3" presStyleCnt="7">
        <dgm:presLayoutVars>
          <dgm:bulletEnabled val="1"/>
        </dgm:presLayoutVars>
      </dgm:prSet>
      <dgm:spPr/>
    </dgm:pt>
    <dgm:pt modelId="{9C46F707-D334-4310-B888-0A8FEFC0E611}" type="pres">
      <dgm:prSet presAssocID="{E3C0EBBA-4CA3-4177-9B76-37E78216CB09}" presName="nodeFollowingNodes" presStyleLbl="node1" presStyleIdx="4" presStyleCnt="7">
        <dgm:presLayoutVars>
          <dgm:bulletEnabled val="1"/>
        </dgm:presLayoutVars>
      </dgm:prSet>
      <dgm:spPr/>
    </dgm:pt>
    <dgm:pt modelId="{9F838D1B-849D-40B1-AF88-739CBEF363AB}" type="pres">
      <dgm:prSet presAssocID="{EDCE21E3-1A58-4FB4-AAB3-6AAE040B1563}" presName="nodeFollowingNodes" presStyleLbl="node1" presStyleIdx="5" presStyleCnt="7">
        <dgm:presLayoutVars>
          <dgm:bulletEnabled val="1"/>
        </dgm:presLayoutVars>
      </dgm:prSet>
      <dgm:spPr/>
    </dgm:pt>
    <dgm:pt modelId="{2F231211-DECA-4992-AB80-78E31C58A36B}" type="pres">
      <dgm:prSet presAssocID="{E7AD53B3-A2E9-4A11-8E76-42E3B5CB8F23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574FDE1A-180F-4EC9-87E2-61E231732EAF}" type="presOf" srcId="{6E3524F8-9697-4BE5-9023-5AD4B177125B}" destId="{5494DF0E-86F9-48ED-A61A-84FEDD1051E8}" srcOrd="0" destOrd="0" presId="urn:microsoft.com/office/officeart/2005/8/layout/cycle3"/>
    <dgm:cxn modelId="{1DA1C624-5C6F-4186-915D-60853835275D}" srcId="{8E0E7BB7-2CD2-4561-A320-8651974BB6FE}" destId="{B2CC522D-3AA4-4A1F-91E4-09C19B8B55DC}" srcOrd="1" destOrd="0" parTransId="{9A7FA891-246E-4AF7-AD81-1709FF25D4A1}" sibTransId="{6CD3C972-14D9-4426-86FB-B96547DE3FCB}"/>
    <dgm:cxn modelId="{CB929F30-5CE1-42F0-9E7F-5086DC0FAEF8}" type="presOf" srcId="{E3C0EBBA-4CA3-4177-9B76-37E78216CB09}" destId="{9C46F707-D334-4310-B888-0A8FEFC0E611}" srcOrd="0" destOrd="0" presId="urn:microsoft.com/office/officeart/2005/8/layout/cycle3"/>
    <dgm:cxn modelId="{EE8FDE31-0405-4208-80B1-A3DCFA66EA23}" srcId="{8E0E7BB7-2CD2-4561-A320-8651974BB6FE}" destId="{EDCE21E3-1A58-4FB4-AAB3-6AAE040B1563}" srcOrd="5" destOrd="0" parTransId="{EBD881C4-4CA9-4032-9CA0-EDFE44E4845E}" sibTransId="{C6733F3B-ED1B-4FB4-8DE1-751E94C9CC50}"/>
    <dgm:cxn modelId="{1309BF5B-7E48-4F1C-B2AB-0C7B42414238}" srcId="{8E0E7BB7-2CD2-4561-A320-8651974BB6FE}" destId="{514F8FCA-DC93-4EAB-97C4-52DEF769A03A}" srcOrd="2" destOrd="0" parTransId="{D5C47F1A-D2DD-4CD2-8CFD-5A32845A6463}" sibTransId="{63541753-4336-4C3B-8B10-9A38A999E27A}"/>
    <dgm:cxn modelId="{6CA68762-7124-4D2B-B726-74975077EC04}" type="presOf" srcId="{514F8FCA-DC93-4EAB-97C4-52DEF769A03A}" destId="{7F9A6984-879E-4477-A2D8-222E8CFDD8B5}" srcOrd="0" destOrd="0" presId="urn:microsoft.com/office/officeart/2005/8/layout/cycle3"/>
    <dgm:cxn modelId="{973D6A67-2C47-413C-A5A3-117F659D6C57}" srcId="{8E0E7BB7-2CD2-4561-A320-8651974BB6FE}" destId="{E3C0EBBA-4CA3-4177-9B76-37E78216CB09}" srcOrd="4" destOrd="0" parTransId="{5DDE4961-62B2-4699-A7EA-417CF2B0343A}" sibTransId="{05B951A8-D4DB-4CB4-A202-C026123EFAE7}"/>
    <dgm:cxn modelId="{854E5548-D25E-4810-9CAF-D700FC4F142B}" srcId="{8E0E7BB7-2CD2-4561-A320-8651974BB6FE}" destId="{E7AD53B3-A2E9-4A11-8E76-42E3B5CB8F23}" srcOrd="6" destOrd="0" parTransId="{3AA5D93A-C5EC-4BAE-8E55-664C883B20A1}" sibTransId="{5A90F299-624A-4A42-8327-2453E4B2E7D0}"/>
    <dgm:cxn modelId="{8C97064B-8872-40A2-A2AF-F659F84ECD33}" type="presOf" srcId="{35D7372A-A5D3-4DEF-8C17-D99119F06A5A}" destId="{C12AD693-85A2-46D6-930F-35D058B03EFF}" srcOrd="0" destOrd="0" presId="urn:microsoft.com/office/officeart/2005/8/layout/cycle3"/>
    <dgm:cxn modelId="{7AACF370-A941-4082-9539-59034DBD3D1D}" type="presOf" srcId="{DFA85A44-959C-4867-8B17-0ECDBAFDE7B3}" destId="{33B092CA-A88D-4781-BC12-F8C1E2B2FBE3}" srcOrd="0" destOrd="0" presId="urn:microsoft.com/office/officeart/2005/8/layout/cycle3"/>
    <dgm:cxn modelId="{1F535375-F0AB-4291-81AE-D268CD85FFF1}" type="presOf" srcId="{8E0E7BB7-2CD2-4561-A320-8651974BB6FE}" destId="{F126BF8D-8E2E-4ADA-B4C6-D862F2026474}" srcOrd="0" destOrd="0" presId="urn:microsoft.com/office/officeart/2005/8/layout/cycle3"/>
    <dgm:cxn modelId="{8B68F278-C11A-495A-8E6C-FAC22DF2FCB1}" type="presOf" srcId="{EDCE21E3-1A58-4FB4-AAB3-6AAE040B1563}" destId="{9F838D1B-849D-40B1-AF88-739CBEF363AB}" srcOrd="0" destOrd="0" presId="urn:microsoft.com/office/officeart/2005/8/layout/cycle3"/>
    <dgm:cxn modelId="{31727892-465C-4D14-A205-B2A587AEF50E}" type="presOf" srcId="{B2CC522D-3AA4-4A1F-91E4-09C19B8B55DC}" destId="{FB750D5D-4B4B-4B55-AC95-0177EFB4214A}" srcOrd="0" destOrd="0" presId="urn:microsoft.com/office/officeart/2005/8/layout/cycle3"/>
    <dgm:cxn modelId="{123E4993-F8AB-49E3-8043-6EB24459EE79}" srcId="{8E0E7BB7-2CD2-4561-A320-8651974BB6FE}" destId="{35D7372A-A5D3-4DEF-8C17-D99119F06A5A}" srcOrd="3" destOrd="0" parTransId="{798979E8-BBD5-4FBB-B318-3DEB7643175F}" sibTransId="{2C2F3CF2-E95A-4409-AE1A-5553FA04145D}"/>
    <dgm:cxn modelId="{E0265FA1-C69E-4E75-A612-9A302E6E94C5}" type="presOf" srcId="{E7AD53B3-A2E9-4A11-8E76-42E3B5CB8F23}" destId="{2F231211-DECA-4992-AB80-78E31C58A36B}" srcOrd="0" destOrd="0" presId="urn:microsoft.com/office/officeart/2005/8/layout/cycle3"/>
    <dgm:cxn modelId="{78D16AB7-4132-4672-9414-C74869CA5791}" srcId="{8E0E7BB7-2CD2-4561-A320-8651974BB6FE}" destId="{6E3524F8-9697-4BE5-9023-5AD4B177125B}" srcOrd="0" destOrd="0" parTransId="{600DAC57-4DB7-457E-96A7-C12EF03720CA}" sibTransId="{DFA85A44-959C-4867-8B17-0ECDBAFDE7B3}"/>
    <dgm:cxn modelId="{5413F2AA-B6D4-4A98-899B-BA75523C97EB}" type="presParOf" srcId="{F126BF8D-8E2E-4ADA-B4C6-D862F2026474}" destId="{CD1D03CF-7DDE-4C64-8579-7E06CE1D434F}" srcOrd="0" destOrd="0" presId="urn:microsoft.com/office/officeart/2005/8/layout/cycle3"/>
    <dgm:cxn modelId="{7CA961CA-9AE6-4338-AE11-B4A2331AAB09}" type="presParOf" srcId="{CD1D03CF-7DDE-4C64-8579-7E06CE1D434F}" destId="{5494DF0E-86F9-48ED-A61A-84FEDD1051E8}" srcOrd="0" destOrd="0" presId="urn:microsoft.com/office/officeart/2005/8/layout/cycle3"/>
    <dgm:cxn modelId="{A86E78DE-73C3-4653-9DC2-14E95EC428F1}" type="presParOf" srcId="{CD1D03CF-7DDE-4C64-8579-7E06CE1D434F}" destId="{33B092CA-A88D-4781-BC12-F8C1E2B2FBE3}" srcOrd="1" destOrd="0" presId="urn:microsoft.com/office/officeart/2005/8/layout/cycle3"/>
    <dgm:cxn modelId="{C90C1069-85F8-41B3-B5AA-8987088647A0}" type="presParOf" srcId="{CD1D03CF-7DDE-4C64-8579-7E06CE1D434F}" destId="{FB750D5D-4B4B-4B55-AC95-0177EFB4214A}" srcOrd="2" destOrd="0" presId="urn:microsoft.com/office/officeart/2005/8/layout/cycle3"/>
    <dgm:cxn modelId="{2E801B6F-648C-4053-8E92-2851F2450C52}" type="presParOf" srcId="{CD1D03CF-7DDE-4C64-8579-7E06CE1D434F}" destId="{7F9A6984-879E-4477-A2D8-222E8CFDD8B5}" srcOrd="3" destOrd="0" presId="urn:microsoft.com/office/officeart/2005/8/layout/cycle3"/>
    <dgm:cxn modelId="{20E3A178-3758-4CB5-8C6A-B7B7F2649D7C}" type="presParOf" srcId="{CD1D03CF-7DDE-4C64-8579-7E06CE1D434F}" destId="{C12AD693-85A2-46D6-930F-35D058B03EFF}" srcOrd="4" destOrd="0" presId="urn:microsoft.com/office/officeart/2005/8/layout/cycle3"/>
    <dgm:cxn modelId="{CEE73A8F-8E93-4AFA-A441-25B3C455A3CE}" type="presParOf" srcId="{CD1D03CF-7DDE-4C64-8579-7E06CE1D434F}" destId="{9C46F707-D334-4310-B888-0A8FEFC0E611}" srcOrd="5" destOrd="0" presId="urn:microsoft.com/office/officeart/2005/8/layout/cycle3"/>
    <dgm:cxn modelId="{0E0F1F95-770D-4550-9003-E34102F46D62}" type="presParOf" srcId="{CD1D03CF-7DDE-4C64-8579-7E06CE1D434F}" destId="{9F838D1B-849D-40B1-AF88-739CBEF363AB}" srcOrd="6" destOrd="0" presId="urn:microsoft.com/office/officeart/2005/8/layout/cycle3"/>
    <dgm:cxn modelId="{B2F14E3E-7AB7-4989-9504-EAE542459058}" type="presParOf" srcId="{CD1D03CF-7DDE-4C64-8579-7E06CE1D434F}" destId="{2F231211-DECA-4992-AB80-78E31C58A36B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AC2BA-495B-41D2-A71F-EFFF792F4E8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CA"/>
        </a:p>
      </dgm:t>
    </dgm:pt>
    <dgm:pt modelId="{E1635EC8-800D-4DBF-A364-D993643CC2BD}">
      <dgm:prSet/>
      <dgm:spPr/>
      <dgm:t>
        <a:bodyPr/>
        <a:lstStyle/>
        <a:p>
          <a:pPr rtl="0"/>
          <a:r>
            <a:rPr lang="en-CA" dirty="0"/>
            <a:t>Saqijuq OTL composes of men and women educators to offer many different cultural activities and workshops for  the clients to participant.</a:t>
          </a:r>
          <a:endParaRPr lang="en-CA" dirty="0">
            <a:latin typeface="Corbel" panose="020B0503020204020204"/>
          </a:endParaRPr>
        </a:p>
      </dgm:t>
    </dgm:pt>
    <dgm:pt modelId="{BB044A49-B413-4A4E-8301-22A05CDCB2C0}" type="parTrans" cxnId="{A3D888B3-B9C9-4AB9-8003-76E4BE3D4E9A}">
      <dgm:prSet/>
      <dgm:spPr/>
      <dgm:t>
        <a:bodyPr/>
        <a:lstStyle/>
        <a:p>
          <a:endParaRPr lang="en-CA"/>
        </a:p>
      </dgm:t>
    </dgm:pt>
    <dgm:pt modelId="{70EBDEED-1A38-4FDD-997A-2847A8BD5026}" type="sibTrans" cxnId="{A3D888B3-B9C9-4AB9-8003-76E4BE3D4E9A}">
      <dgm:prSet/>
      <dgm:spPr/>
      <dgm:t>
        <a:bodyPr/>
        <a:lstStyle/>
        <a:p>
          <a:endParaRPr lang="en-CA"/>
        </a:p>
      </dgm:t>
    </dgm:pt>
    <dgm:pt modelId="{35251AD9-B320-4547-9466-C3D54FB407EC}">
      <dgm:prSet/>
      <dgm:spPr/>
      <dgm:t>
        <a:bodyPr/>
        <a:lstStyle/>
        <a:p>
          <a:pPr rtl="0"/>
          <a:r>
            <a:rPr lang="en-CA" dirty="0"/>
            <a:t>The cultural values that are passed on to the most vulnerable individuals of the community by helping them reconnect to their roots </a:t>
          </a:r>
        </a:p>
      </dgm:t>
    </dgm:pt>
    <dgm:pt modelId="{1852F13E-5406-4071-BC83-FF0DB098777C}" type="parTrans" cxnId="{C27B16D5-B022-4C15-BB87-6F8951B7BFB1}">
      <dgm:prSet/>
      <dgm:spPr/>
      <dgm:t>
        <a:bodyPr/>
        <a:lstStyle/>
        <a:p>
          <a:endParaRPr lang="fr-CA"/>
        </a:p>
      </dgm:t>
    </dgm:pt>
    <dgm:pt modelId="{675D7165-3527-44B7-9FF7-F1C4F3AC825F}" type="sibTrans" cxnId="{C27B16D5-B022-4C15-BB87-6F8951B7BFB1}">
      <dgm:prSet/>
      <dgm:spPr/>
      <dgm:t>
        <a:bodyPr/>
        <a:lstStyle/>
        <a:p>
          <a:endParaRPr lang="fr-CA"/>
        </a:p>
      </dgm:t>
    </dgm:pt>
    <dgm:pt modelId="{2282ED65-5D8F-45C3-99A7-08416C403781}">
      <dgm:prSet/>
      <dgm:spPr/>
      <dgm:t>
        <a:bodyPr/>
        <a:lstStyle/>
        <a:p>
          <a:pPr rtl="0"/>
          <a:r>
            <a:rPr lang="en-US" dirty="0"/>
            <a:t>B</a:t>
          </a:r>
          <a:r>
            <a:rPr lang="en-CA" dirty="0"/>
            <a:t>y reconnect our clients with their cultural, we teach them alternative coping tools  instead of them potentially turning to drugs or alcohol.</a:t>
          </a:r>
        </a:p>
      </dgm:t>
    </dgm:pt>
    <dgm:pt modelId="{5B1E2866-6852-4D7F-B5EF-83DD5201EFC5}" type="parTrans" cxnId="{58971DF9-B33D-4F71-9A0D-70E5F6EE5A6F}">
      <dgm:prSet/>
      <dgm:spPr/>
      <dgm:t>
        <a:bodyPr/>
        <a:lstStyle/>
        <a:p>
          <a:endParaRPr lang="fr-CA"/>
        </a:p>
      </dgm:t>
    </dgm:pt>
    <dgm:pt modelId="{F402D597-BA1D-4A12-97C9-D52BA92F64BA}" type="sibTrans" cxnId="{58971DF9-B33D-4F71-9A0D-70E5F6EE5A6F}">
      <dgm:prSet/>
      <dgm:spPr/>
      <dgm:t>
        <a:bodyPr/>
        <a:lstStyle/>
        <a:p>
          <a:endParaRPr lang="fr-CA"/>
        </a:p>
      </dgm:t>
    </dgm:pt>
    <dgm:pt modelId="{B7DCA277-C5D5-4750-8C35-A456DEB8809D}">
      <dgm:prSet/>
      <dgm:spPr/>
      <dgm:t>
        <a:bodyPr/>
        <a:lstStyle/>
        <a:p>
          <a:pPr rtl="0"/>
          <a:r>
            <a:rPr lang="en-CA" dirty="0"/>
            <a:t>OTL teams offer a community-based approach to interventions by bring clients back to their cultural identity. </a:t>
          </a:r>
        </a:p>
      </dgm:t>
    </dgm:pt>
    <dgm:pt modelId="{B49E0A12-6CEE-4DC0-AF77-21602FEE8B59}" type="parTrans" cxnId="{D8554BA6-31B4-441E-859C-9C5949832DC9}">
      <dgm:prSet/>
      <dgm:spPr/>
      <dgm:t>
        <a:bodyPr/>
        <a:lstStyle/>
        <a:p>
          <a:endParaRPr lang="fr-CA"/>
        </a:p>
      </dgm:t>
    </dgm:pt>
    <dgm:pt modelId="{C36CE159-6C49-45E7-89AF-2BC1FD398AE0}" type="sibTrans" cxnId="{D8554BA6-31B4-441E-859C-9C5949832DC9}">
      <dgm:prSet/>
      <dgm:spPr/>
      <dgm:t>
        <a:bodyPr/>
        <a:lstStyle/>
        <a:p>
          <a:endParaRPr lang="fr-CA"/>
        </a:p>
      </dgm:t>
    </dgm:pt>
    <dgm:pt modelId="{06933878-9787-42B9-B056-198802DFD1B9}" type="pres">
      <dgm:prSet presAssocID="{255AC2BA-495B-41D2-A71F-EFFF792F4E83}" presName="Name0" presStyleCnt="0">
        <dgm:presLayoutVars>
          <dgm:chMax val="7"/>
          <dgm:chPref val="7"/>
          <dgm:dir/>
        </dgm:presLayoutVars>
      </dgm:prSet>
      <dgm:spPr/>
    </dgm:pt>
    <dgm:pt modelId="{A20FFE10-3DA8-4817-9252-69AAC0A0D605}" type="pres">
      <dgm:prSet presAssocID="{255AC2BA-495B-41D2-A71F-EFFF792F4E83}" presName="Name1" presStyleCnt="0"/>
      <dgm:spPr/>
    </dgm:pt>
    <dgm:pt modelId="{FB2F3748-53E4-4C23-A4A3-DD11AA386D1D}" type="pres">
      <dgm:prSet presAssocID="{255AC2BA-495B-41D2-A71F-EFFF792F4E83}" presName="cycle" presStyleCnt="0"/>
      <dgm:spPr/>
    </dgm:pt>
    <dgm:pt modelId="{AC6E033A-2181-4944-8B5D-7110C258ED80}" type="pres">
      <dgm:prSet presAssocID="{255AC2BA-495B-41D2-A71F-EFFF792F4E83}" presName="srcNode" presStyleLbl="node1" presStyleIdx="0" presStyleCnt="4"/>
      <dgm:spPr/>
    </dgm:pt>
    <dgm:pt modelId="{1391A771-EE7A-4A9B-AE5A-EEE298F3395D}" type="pres">
      <dgm:prSet presAssocID="{255AC2BA-495B-41D2-A71F-EFFF792F4E83}" presName="conn" presStyleLbl="parChTrans1D2" presStyleIdx="0" presStyleCnt="1"/>
      <dgm:spPr/>
    </dgm:pt>
    <dgm:pt modelId="{E4076435-4C95-4153-8A4C-AA92260AEE98}" type="pres">
      <dgm:prSet presAssocID="{255AC2BA-495B-41D2-A71F-EFFF792F4E83}" presName="extraNode" presStyleLbl="node1" presStyleIdx="0" presStyleCnt="4"/>
      <dgm:spPr/>
    </dgm:pt>
    <dgm:pt modelId="{978A19F9-9046-4697-B1D2-0A061A1CED9C}" type="pres">
      <dgm:prSet presAssocID="{255AC2BA-495B-41D2-A71F-EFFF792F4E83}" presName="dstNode" presStyleLbl="node1" presStyleIdx="0" presStyleCnt="4"/>
      <dgm:spPr/>
    </dgm:pt>
    <dgm:pt modelId="{AC6440B3-618F-4EBE-BC81-77271D6B6033}" type="pres">
      <dgm:prSet presAssocID="{E1635EC8-800D-4DBF-A364-D993643CC2BD}" presName="text_1" presStyleLbl="node1" presStyleIdx="0" presStyleCnt="4">
        <dgm:presLayoutVars>
          <dgm:bulletEnabled val="1"/>
        </dgm:presLayoutVars>
      </dgm:prSet>
      <dgm:spPr/>
    </dgm:pt>
    <dgm:pt modelId="{3A9F44BC-CB0E-4211-B55D-4D4A2327DBBB}" type="pres">
      <dgm:prSet presAssocID="{E1635EC8-800D-4DBF-A364-D993643CC2BD}" presName="accent_1" presStyleCnt="0"/>
      <dgm:spPr/>
    </dgm:pt>
    <dgm:pt modelId="{484AE967-0F11-4B19-9350-26E192F9820F}" type="pres">
      <dgm:prSet presAssocID="{E1635EC8-800D-4DBF-A364-D993643CC2BD}" presName="accentRepeatNode" presStyleLbl="solidFgAcc1" presStyleIdx="0" presStyleCnt="4"/>
      <dgm:spPr/>
    </dgm:pt>
    <dgm:pt modelId="{1E4268BE-D1F3-4876-9178-1149BE0FC122}" type="pres">
      <dgm:prSet presAssocID="{35251AD9-B320-4547-9466-C3D54FB407EC}" presName="text_2" presStyleLbl="node1" presStyleIdx="1" presStyleCnt="4">
        <dgm:presLayoutVars>
          <dgm:bulletEnabled val="1"/>
        </dgm:presLayoutVars>
      </dgm:prSet>
      <dgm:spPr/>
    </dgm:pt>
    <dgm:pt modelId="{CD94D1DD-0619-4611-8873-235AF61FD844}" type="pres">
      <dgm:prSet presAssocID="{35251AD9-B320-4547-9466-C3D54FB407EC}" presName="accent_2" presStyleCnt="0"/>
      <dgm:spPr/>
    </dgm:pt>
    <dgm:pt modelId="{F377B0A6-D2F7-43D7-AE71-D8FD2F65B46A}" type="pres">
      <dgm:prSet presAssocID="{35251AD9-B320-4547-9466-C3D54FB407EC}" presName="accentRepeatNode" presStyleLbl="solidFgAcc1" presStyleIdx="1" presStyleCnt="4"/>
      <dgm:spPr/>
    </dgm:pt>
    <dgm:pt modelId="{2B60E09E-2877-4E12-9579-4CE0F8A42CCB}" type="pres">
      <dgm:prSet presAssocID="{2282ED65-5D8F-45C3-99A7-08416C403781}" presName="text_3" presStyleLbl="node1" presStyleIdx="2" presStyleCnt="4">
        <dgm:presLayoutVars>
          <dgm:bulletEnabled val="1"/>
        </dgm:presLayoutVars>
      </dgm:prSet>
      <dgm:spPr/>
    </dgm:pt>
    <dgm:pt modelId="{8D53EC0F-F978-4B50-81C1-C9A4FCBE59A3}" type="pres">
      <dgm:prSet presAssocID="{2282ED65-5D8F-45C3-99A7-08416C403781}" presName="accent_3" presStyleCnt="0"/>
      <dgm:spPr/>
    </dgm:pt>
    <dgm:pt modelId="{8DA7D524-4CDD-4908-8EF7-5A8BB25AB4AB}" type="pres">
      <dgm:prSet presAssocID="{2282ED65-5D8F-45C3-99A7-08416C403781}" presName="accentRepeatNode" presStyleLbl="solidFgAcc1" presStyleIdx="2" presStyleCnt="4"/>
      <dgm:spPr/>
    </dgm:pt>
    <dgm:pt modelId="{87F06F62-9B71-4278-8848-A83A12FB90DC}" type="pres">
      <dgm:prSet presAssocID="{B7DCA277-C5D5-4750-8C35-A456DEB8809D}" presName="text_4" presStyleLbl="node1" presStyleIdx="3" presStyleCnt="4">
        <dgm:presLayoutVars>
          <dgm:bulletEnabled val="1"/>
        </dgm:presLayoutVars>
      </dgm:prSet>
      <dgm:spPr/>
    </dgm:pt>
    <dgm:pt modelId="{FB24A52A-C098-4604-B6EB-39851423DD1D}" type="pres">
      <dgm:prSet presAssocID="{B7DCA277-C5D5-4750-8C35-A456DEB8809D}" presName="accent_4" presStyleCnt="0"/>
      <dgm:spPr/>
    </dgm:pt>
    <dgm:pt modelId="{6BD5DC48-36B5-4AFA-AAA3-86790F6C4F78}" type="pres">
      <dgm:prSet presAssocID="{B7DCA277-C5D5-4750-8C35-A456DEB8809D}" presName="accentRepeatNode" presStyleLbl="solidFgAcc1" presStyleIdx="3" presStyleCnt="4"/>
      <dgm:spPr/>
    </dgm:pt>
  </dgm:ptLst>
  <dgm:cxnLst>
    <dgm:cxn modelId="{55643C4C-441E-4151-B925-D7BB497EFF7B}" type="presOf" srcId="{70EBDEED-1A38-4FDD-997A-2847A8BD5026}" destId="{1391A771-EE7A-4A9B-AE5A-EEE298F3395D}" srcOrd="0" destOrd="0" presId="urn:microsoft.com/office/officeart/2008/layout/VerticalCurvedList"/>
    <dgm:cxn modelId="{D9A0BE6D-1D21-4034-99C7-38ED930EA40D}" type="presOf" srcId="{35251AD9-B320-4547-9466-C3D54FB407EC}" destId="{1E4268BE-D1F3-4876-9178-1149BE0FC122}" srcOrd="0" destOrd="0" presId="urn:microsoft.com/office/officeart/2008/layout/VerticalCurvedList"/>
    <dgm:cxn modelId="{48A316A5-5ABB-44BB-B6BA-4AE4EA3B458E}" type="presOf" srcId="{E1635EC8-800D-4DBF-A364-D993643CC2BD}" destId="{AC6440B3-618F-4EBE-BC81-77271D6B6033}" srcOrd="0" destOrd="0" presId="urn:microsoft.com/office/officeart/2008/layout/VerticalCurvedList"/>
    <dgm:cxn modelId="{D8554BA6-31B4-441E-859C-9C5949832DC9}" srcId="{255AC2BA-495B-41D2-A71F-EFFF792F4E83}" destId="{B7DCA277-C5D5-4750-8C35-A456DEB8809D}" srcOrd="3" destOrd="0" parTransId="{B49E0A12-6CEE-4DC0-AF77-21602FEE8B59}" sibTransId="{C36CE159-6C49-45E7-89AF-2BC1FD398AE0}"/>
    <dgm:cxn modelId="{25B535AB-1D5F-40D0-9279-61B226CB7370}" type="presOf" srcId="{B7DCA277-C5D5-4750-8C35-A456DEB8809D}" destId="{87F06F62-9B71-4278-8848-A83A12FB90DC}" srcOrd="0" destOrd="0" presId="urn:microsoft.com/office/officeart/2008/layout/VerticalCurvedList"/>
    <dgm:cxn modelId="{D4BF42B2-582C-4D93-8FC0-DED0006EC183}" type="presOf" srcId="{255AC2BA-495B-41D2-A71F-EFFF792F4E83}" destId="{06933878-9787-42B9-B056-198802DFD1B9}" srcOrd="0" destOrd="0" presId="urn:microsoft.com/office/officeart/2008/layout/VerticalCurvedList"/>
    <dgm:cxn modelId="{A3D888B3-B9C9-4AB9-8003-76E4BE3D4E9A}" srcId="{255AC2BA-495B-41D2-A71F-EFFF792F4E83}" destId="{E1635EC8-800D-4DBF-A364-D993643CC2BD}" srcOrd="0" destOrd="0" parTransId="{BB044A49-B413-4A4E-8301-22A05CDCB2C0}" sibTransId="{70EBDEED-1A38-4FDD-997A-2847A8BD5026}"/>
    <dgm:cxn modelId="{59E751CF-D55E-4B86-AF71-9CF0EA123D5C}" type="presOf" srcId="{2282ED65-5D8F-45C3-99A7-08416C403781}" destId="{2B60E09E-2877-4E12-9579-4CE0F8A42CCB}" srcOrd="0" destOrd="0" presId="urn:microsoft.com/office/officeart/2008/layout/VerticalCurvedList"/>
    <dgm:cxn modelId="{C27B16D5-B022-4C15-BB87-6F8951B7BFB1}" srcId="{255AC2BA-495B-41D2-A71F-EFFF792F4E83}" destId="{35251AD9-B320-4547-9466-C3D54FB407EC}" srcOrd="1" destOrd="0" parTransId="{1852F13E-5406-4071-BC83-FF0DB098777C}" sibTransId="{675D7165-3527-44B7-9FF7-F1C4F3AC825F}"/>
    <dgm:cxn modelId="{58971DF9-B33D-4F71-9A0D-70E5F6EE5A6F}" srcId="{255AC2BA-495B-41D2-A71F-EFFF792F4E83}" destId="{2282ED65-5D8F-45C3-99A7-08416C403781}" srcOrd="2" destOrd="0" parTransId="{5B1E2866-6852-4D7F-B5EF-83DD5201EFC5}" sibTransId="{F402D597-BA1D-4A12-97C9-D52BA92F64BA}"/>
    <dgm:cxn modelId="{D2C54A21-C74A-4048-B839-D8076EEC1290}" type="presParOf" srcId="{06933878-9787-42B9-B056-198802DFD1B9}" destId="{A20FFE10-3DA8-4817-9252-69AAC0A0D605}" srcOrd="0" destOrd="0" presId="urn:microsoft.com/office/officeart/2008/layout/VerticalCurvedList"/>
    <dgm:cxn modelId="{A911D8FF-A3CF-4133-A265-48C868136545}" type="presParOf" srcId="{A20FFE10-3DA8-4817-9252-69AAC0A0D605}" destId="{FB2F3748-53E4-4C23-A4A3-DD11AA386D1D}" srcOrd="0" destOrd="0" presId="urn:microsoft.com/office/officeart/2008/layout/VerticalCurvedList"/>
    <dgm:cxn modelId="{2058F6EC-08B9-4B72-9568-02D73E78E90B}" type="presParOf" srcId="{FB2F3748-53E4-4C23-A4A3-DD11AA386D1D}" destId="{AC6E033A-2181-4944-8B5D-7110C258ED80}" srcOrd="0" destOrd="0" presId="urn:microsoft.com/office/officeart/2008/layout/VerticalCurvedList"/>
    <dgm:cxn modelId="{E86358AB-A028-46FB-9088-58CF7D2A774B}" type="presParOf" srcId="{FB2F3748-53E4-4C23-A4A3-DD11AA386D1D}" destId="{1391A771-EE7A-4A9B-AE5A-EEE298F3395D}" srcOrd="1" destOrd="0" presId="urn:microsoft.com/office/officeart/2008/layout/VerticalCurvedList"/>
    <dgm:cxn modelId="{F58015DA-228F-4D89-B0DB-08E1A8710B4C}" type="presParOf" srcId="{FB2F3748-53E4-4C23-A4A3-DD11AA386D1D}" destId="{E4076435-4C95-4153-8A4C-AA92260AEE98}" srcOrd="2" destOrd="0" presId="urn:microsoft.com/office/officeart/2008/layout/VerticalCurvedList"/>
    <dgm:cxn modelId="{B2BB2E15-405D-4A8F-966C-B75A1262A240}" type="presParOf" srcId="{FB2F3748-53E4-4C23-A4A3-DD11AA386D1D}" destId="{978A19F9-9046-4697-B1D2-0A061A1CED9C}" srcOrd="3" destOrd="0" presId="urn:microsoft.com/office/officeart/2008/layout/VerticalCurvedList"/>
    <dgm:cxn modelId="{ED036E33-AA27-4464-B477-98F7027A0CC8}" type="presParOf" srcId="{A20FFE10-3DA8-4817-9252-69AAC0A0D605}" destId="{AC6440B3-618F-4EBE-BC81-77271D6B6033}" srcOrd="1" destOrd="0" presId="urn:microsoft.com/office/officeart/2008/layout/VerticalCurvedList"/>
    <dgm:cxn modelId="{B8533F93-1730-4990-918B-7AFEBA903957}" type="presParOf" srcId="{A20FFE10-3DA8-4817-9252-69AAC0A0D605}" destId="{3A9F44BC-CB0E-4211-B55D-4D4A2327DBBB}" srcOrd="2" destOrd="0" presId="urn:microsoft.com/office/officeart/2008/layout/VerticalCurvedList"/>
    <dgm:cxn modelId="{77B8AD3E-669F-4C81-ABB9-FB0B92D08B98}" type="presParOf" srcId="{3A9F44BC-CB0E-4211-B55D-4D4A2327DBBB}" destId="{484AE967-0F11-4B19-9350-26E192F9820F}" srcOrd="0" destOrd="0" presId="urn:microsoft.com/office/officeart/2008/layout/VerticalCurvedList"/>
    <dgm:cxn modelId="{102B9512-C097-43C1-86F1-F6DD9414673D}" type="presParOf" srcId="{A20FFE10-3DA8-4817-9252-69AAC0A0D605}" destId="{1E4268BE-D1F3-4876-9178-1149BE0FC122}" srcOrd="3" destOrd="0" presId="urn:microsoft.com/office/officeart/2008/layout/VerticalCurvedList"/>
    <dgm:cxn modelId="{5C27AB25-8039-4A78-AE8F-CCC29465B4A2}" type="presParOf" srcId="{A20FFE10-3DA8-4817-9252-69AAC0A0D605}" destId="{CD94D1DD-0619-4611-8873-235AF61FD844}" srcOrd="4" destOrd="0" presId="urn:microsoft.com/office/officeart/2008/layout/VerticalCurvedList"/>
    <dgm:cxn modelId="{A47096C8-0304-4061-BD20-39D9AEDF384C}" type="presParOf" srcId="{CD94D1DD-0619-4611-8873-235AF61FD844}" destId="{F377B0A6-D2F7-43D7-AE71-D8FD2F65B46A}" srcOrd="0" destOrd="0" presId="urn:microsoft.com/office/officeart/2008/layout/VerticalCurvedList"/>
    <dgm:cxn modelId="{CB80F288-751D-4D2D-8F22-728FA84EE96F}" type="presParOf" srcId="{A20FFE10-3DA8-4817-9252-69AAC0A0D605}" destId="{2B60E09E-2877-4E12-9579-4CE0F8A42CCB}" srcOrd="5" destOrd="0" presId="urn:microsoft.com/office/officeart/2008/layout/VerticalCurvedList"/>
    <dgm:cxn modelId="{E1CBF889-0BB3-4933-9760-B346BEE678CD}" type="presParOf" srcId="{A20FFE10-3DA8-4817-9252-69AAC0A0D605}" destId="{8D53EC0F-F978-4B50-81C1-C9A4FCBE59A3}" srcOrd="6" destOrd="0" presId="urn:microsoft.com/office/officeart/2008/layout/VerticalCurvedList"/>
    <dgm:cxn modelId="{4E19D614-1878-43DE-B2EC-93B24EF10C28}" type="presParOf" srcId="{8D53EC0F-F978-4B50-81C1-C9A4FCBE59A3}" destId="{8DA7D524-4CDD-4908-8EF7-5A8BB25AB4AB}" srcOrd="0" destOrd="0" presId="urn:microsoft.com/office/officeart/2008/layout/VerticalCurvedList"/>
    <dgm:cxn modelId="{2457B7DA-EA5B-4C68-89A3-61AEF54B0F57}" type="presParOf" srcId="{A20FFE10-3DA8-4817-9252-69AAC0A0D605}" destId="{87F06F62-9B71-4278-8848-A83A12FB90DC}" srcOrd="7" destOrd="0" presId="urn:microsoft.com/office/officeart/2008/layout/VerticalCurvedList"/>
    <dgm:cxn modelId="{7B27CEEB-B7D5-488F-B0A8-BEF2C2921531}" type="presParOf" srcId="{A20FFE10-3DA8-4817-9252-69AAC0A0D605}" destId="{FB24A52A-C098-4604-B6EB-39851423DD1D}" srcOrd="8" destOrd="0" presId="urn:microsoft.com/office/officeart/2008/layout/VerticalCurvedList"/>
    <dgm:cxn modelId="{1F8F4DF4-CF48-49ED-8446-3B6F7A1C3B47}" type="presParOf" srcId="{FB24A52A-C098-4604-B6EB-39851423DD1D}" destId="{6BD5DC48-36B5-4AFA-AAA3-86790F6C4F7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092CA-A88D-4781-BC12-F8C1E2B2FBE3}">
      <dsp:nvSpPr>
        <dsp:cNvPr id="0" name=""/>
        <dsp:cNvSpPr/>
      </dsp:nvSpPr>
      <dsp:spPr>
        <a:xfrm>
          <a:off x="988478" y="-31538"/>
          <a:ext cx="5111213" cy="5111213"/>
        </a:xfrm>
        <a:prstGeom prst="circularArrow">
          <a:avLst>
            <a:gd name="adj1" fmla="val 5544"/>
            <a:gd name="adj2" fmla="val 330680"/>
            <a:gd name="adj3" fmla="val 14513530"/>
            <a:gd name="adj4" fmla="val 1695151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4DF0E-86F9-48ED-A61A-84FEDD1051E8}">
      <dsp:nvSpPr>
        <dsp:cNvPr id="0" name=""/>
        <dsp:cNvSpPr/>
      </dsp:nvSpPr>
      <dsp:spPr>
        <a:xfrm>
          <a:off x="2747185" y="350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Inuit cultural safety</a:t>
          </a:r>
          <a:endParaRPr lang="en-US" sz="1300" kern="1200"/>
        </a:p>
      </dsp:txBody>
      <dsp:txXfrm>
        <a:off x="2786086" y="42406"/>
        <a:ext cx="1515998" cy="719098"/>
      </dsp:txXfrm>
    </dsp:sp>
    <dsp:sp modelId="{FB750D5D-4B4B-4B55-AC95-0177EFB4214A}">
      <dsp:nvSpPr>
        <dsp:cNvPr id="0" name=""/>
        <dsp:cNvSpPr/>
      </dsp:nvSpPr>
      <dsp:spPr>
        <a:xfrm>
          <a:off x="4451282" y="82415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Inuit leadership</a:t>
          </a:r>
          <a:endParaRPr lang="en-US" sz="1300" kern="1200"/>
        </a:p>
      </dsp:txBody>
      <dsp:txXfrm>
        <a:off x="4490183" y="863056"/>
        <a:ext cx="1515998" cy="719098"/>
      </dsp:txXfrm>
    </dsp:sp>
    <dsp:sp modelId="{7F9A6984-879E-4477-A2D8-222E8CFDD8B5}">
      <dsp:nvSpPr>
        <dsp:cNvPr id="0" name=""/>
        <dsp:cNvSpPr/>
      </dsp:nvSpPr>
      <dsp:spPr>
        <a:xfrm>
          <a:off x="4872159" y="266813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Respect</a:t>
          </a:r>
          <a:endParaRPr lang="en-US" sz="1300" kern="1200"/>
        </a:p>
      </dsp:txBody>
      <dsp:txXfrm>
        <a:off x="4911060" y="2707039"/>
        <a:ext cx="1515998" cy="719098"/>
      </dsp:txXfrm>
    </dsp:sp>
    <dsp:sp modelId="{C12AD693-85A2-46D6-930F-35D058B03EFF}">
      <dsp:nvSpPr>
        <dsp:cNvPr id="0" name=""/>
        <dsp:cNvSpPr/>
      </dsp:nvSpPr>
      <dsp:spPr>
        <a:xfrm>
          <a:off x="3692887" y="414689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Healing</a:t>
          </a:r>
          <a:endParaRPr lang="en-US" sz="1300" kern="1200"/>
        </a:p>
      </dsp:txBody>
      <dsp:txXfrm>
        <a:off x="3731788" y="4185799"/>
        <a:ext cx="1515998" cy="719098"/>
      </dsp:txXfrm>
    </dsp:sp>
    <dsp:sp modelId="{9C46F707-D334-4310-B888-0A8FEFC0E611}">
      <dsp:nvSpPr>
        <dsp:cNvPr id="0" name=""/>
        <dsp:cNvSpPr/>
      </dsp:nvSpPr>
      <dsp:spPr>
        <a:xfrm>
          <a:off x="1801482" y="414689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Teaching</a:t>
          </a:r>
          <a:endParaRPr lang="en-US" sz="1300" kern="1200"/>
        </a:p>
      </dsp:txBody>
      <dsp:txXfrm>
        <a:off x="1840383" y="4185799"/>
        <a:ext cx="1515998" cy="719098"/>
      </dsp:txXfrm>
    </dsp:sp>
    <dsp:sp modelId="{9F838D1B-849D-40B1-AF88-739CBEF363AB}">
      <dsp:nvSpPr>
        <dsp:cNvPr id="0" name=""/>
        <dsp:cNvSpPr/>
      </dsp:nvSpPr>
      <dsp:spPr>
        <a:xfrm>
          <a:off x="622211" y="2668138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Compassion about inuit realities and lifestyles</a:t>
          </a:r>
          <a:endParaRPr lang="en-US" sz="1300" kern="1200"/>
        </a:p>
      </dsp:txBody>
      <dsp:txXfrm>
        <a:off x="661112" y="2707039"/>
        <a:ext cx="1515998" cy="719098"/>
      </dsp:txXfrm>
    </dsp:sp>
    <dsp:sp modelId="{2F231211-DECA-4992-AB80-78E31C58A36B}">
      <dsp:nvSpPr>
        <dsp:cNvPr id="0" name=""/>
        <dsp:cNvSpPr/>
      </dsp:nvSpPr>
      <dsp:spPr>
        <a:xfrm>
          <a:off x="1043088" y="824155"/>
          <a:ext cx="1593800" cy="796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 dirty="0"/>
            <a:t>Collaboration</a:t>
          </a:r>
          <a:endParaRPr lang="en-US" sz="1300" kern="1200" dirty="0"/>
        </a:p>
      </dsp:txBody>
      <dsp:txXfrm>
        <a:off x="1081989" y="863056"/>
        <a:ext cx="1515998" cy="719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1A771-EE7A-4A9B-AE5A-EEE298F3395D}">
      <dsp:nvSpPr>
        <dsp:cNvPr id="0" name=""/>
        <dsp:cNvSpPr/>
      </dsp:nvSpPr>
      <dsp:spPr>
        <a:xfrm>
          <a:off x="-7188883" y="-1098848"/>
          <a:ext cx="8554952" cy="8554952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440B3-618F-4EBE-BC81-77271D6B6033}">
      <dsp:nvSpPr>
        <dsp:cNvPr id="0" name=""/>
        <dsp:cNvSpPr/>
      </dsp:nvSpPr>
      <dsp:spPr>
        <a:xfrm>
          <a:off x="714693" y="488745"/>
          <a:ext cx="584515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Saqijuq OTL composes of men and women educators to offer many different cultural activities and workshops for  the clients to participant.</a:t>
          </a:r>
          <a:endParaRPr lang="en-CA" sz="1800" kern="1200" dirty="0">
            <a:latin typeface="Corbel" panose="020B0503020204020204"/>
          </a:endParaRPr>
        </a:p>
      </dsp:txBody>
      <dsp:txXfrm>
        <a:off x="714693" y="488745"/>
        <a:ext cx="5845154" cy="978000"/>
      </dsp:txXfrm>
    </dsp:sp>
    <dsp:sp modelId="{484AE967-0F11-4B19-9350-26E192F9820F}">
      <dsp:nvSpPr>
        <dsp:cNvPr id="0" name=""/>
        <dsp:cNvSpPr/>
      </dsp:nvSpPr>
      <dsp:spPr>
        <a:xfrm>
          <a:off x="103443" y="366495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4268BE-D1F3-4876-9178-1149BE0FC122}">
      <dsp:nvSpPr>
        <dsp:cNvPr id="0" name=""/>
        <dsp:cNvSpPr/>
      </dsp:nvSpPr>
      <dsp:spPr>
        <a:xfrm>
          <a:off x="1275403" y="1956000"/>
          <a:ext cx="528444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The cultural values that are passed on to the most vulnerable individuals of the community by helping them reconnect to their roots </a:t>
          </a:r>
        </a:p>
      </dsp:txBody>
      <dsp:txXfrm>
        <a:off x="1275403" y="1956000"/>
        <a:ext cx="5284444" cy="978000"/>
      </dsp:txXfrm>
    </dsp:sp>
    <dsp:sp modelId="{F377B0A6-D2F7-43D7-AE71-D8FD2F65B46A}">
      <dsp:nvSpPr>
        <dsp:cNvPr id="0" name=""/>
        <dsp:cNvSpPr/>
      </dsp:nvSpPr>
      <dsp:spPr>
        <a:xfrm>
          <a:off x="664153" y="1833750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60E09E-2877-4E12-9579-4CE0F8A42CCB}">
      <dsp:nvSpPr>
        <dsp:cNvPr id="0" name=""/>
        <dsp:cNvSpPr/>
      </dsp:nvSpPr>
      <dsp:spPr>
        <a:xfrm>
          <a:off x="1275403" y="3423255"/>
          <a:ext cx="528444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</a:t>
          </a:r>
          <a:r>
            <a:rPr lang="en-CA" sz="1800" kern="1200" dirty="0"/>
            <a:t>y reconnect our clients with their cultural, we teach them alternative coping tools  instead of them potentially turning to drugs or alcohol.</a:t>
          </a:r>
        </a:p>
      </dsp:txBody>
      <dsp:txXfrm>
        <a:off x="1275403" y="3423255"/>
        <a:ext cx="5284444" cy="978000"/>
      </dsp:txXfrm>
    </dsp:sp>
    <dsp:sp modelId="{8DA7D524-4CDD-4908-8EF7-5A8BB25AB4AB}">
      <dsp:nvSpPr>
        <dsp:cNvPr id="0" name=""/>
        <dsp:cNvSpPr/>
      </dsp:nvSpPr>
      <dsp:spPr>
        <a:xfrm>
          <a:off x="664153" y="3301005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F06F62-9B71-4278-8848-A83A12FB90DC}">
      <dsp:nvSpPr>
        <dsp:cNvPr id="0" name=""/>
        <dsp:cNvSpPr/>
      </dsp:nvSpPr>
      <dsp:spPr>
        <a:xfrm>
          <a:off x="714693" y="4890509"/>
          <a:ext cx="5845154" cy="9780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288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OTL teams offer a community-based approach to interventions by bring clients back to their cultural identity. </a:t>
          </a:r>
        </a:p>
      </dsp:txBody>
      <dsp:txXfrm>
        <a:off x="714693" y="4890509"/>
        <a:ext cx="5845154" cy="978000"/>
      </dsp:txXfrm>
    </dsp:sp>
    <dsp:sp modelId="{6BD5DC48-36B5-4AFA-AAA3-86790F6C4F78}">
      <dsp:nvSpPr>
        <dsp:cNvPr id="0" name=""/>
        <dsp:cNvSpPr/>
      </dsp:nvSpPr>
      <dsp:spPr>
        <a:xfrm>
          <a:off x="103443" y="4768259"/>
          <a:ext cx="1222500" cy="1222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F9603-3BB1-41F3-ACC3-5C1DF7165D6B}" type="datetimeFigureOut">
              <a:t>2/21/2025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B036F-16B4-41F1-9578-95AFB86C83AE}" type="slidenum"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498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6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58E0-40F5-4075-8490-CF6927CF9B7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32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9404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4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We</a:t>
            </a:r>
            <a:r>
              <a:rPr lang="fr-CA" dirty="0"/>
              <a:t> have 34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538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927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658E0-40F5-4075-8490-CF6927CF9B7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48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B036F-16B4-41F1-9578-95AFB86C83AE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22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60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3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2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9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30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8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1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50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72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988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3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6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9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5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0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86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4082" y="1298448"/>
            <a:ext cx="6068070" cy="32552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60"/>
              <a:t>A Nunavik</a:t>
            </a:r>
            <a:br>
              <a:rPr lang="en-US" spc="-60"/>
            </a:br>
            <a:r>
              <a:rPr lang="en-US" spc="-60"/>
              <a:t>Community Organization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15719" y="4843428"/>
            <a:ext cx="6037903" cy="914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KRG Regional Council, February 2025</a:t>
            </a:r>
          </a:p>
          <a:p>
            <a:pPr indent="-182880">
              <a:spcBef>
                <a:spcPct val="0"/>
              </a:spcBef>
              <a:buFont typeface="Wingdings 2" pitchFamily="18" charset="2"/>
              <a:buChar char=""/>
            </a:pPr>
            <a:endParaRPr lang="en-US"/>
          </a:p>
          <a:p>
            <a:pPr indent="-182880">
              <a:buFont typeface="Wingdings 2" pitchFamily="18" charset="2"/>
              <a:buChar char=""/>
            </a:pPr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imageSelected2" descr="cid:d5b04c61-e244-46c0-a05a-13825df6d2e2">
            <a:extLst>
              <a:ext uri="{FF2B5EF4-FFF2-40B4-BE49-F238E27FC236}">
                <a16:creationId xmlns:a16="http://schemas.microsoft.com/office/drawing/2014/main" id="{0EC74782-854A-E610-3BF2-E8AE0856A6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133" y="1671301"/>
            <a:ext cx="3744843" cy="3182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0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3266C6-D889-4872-B2C5-383CF82E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>
            <a:normAutofit/>
          </a:bodyPr>
          <a:lstStyle/>
          <a:p>
            <a:r>
              <a:rPr lang="fr-CA" sz="3200"/>
              <a:t>Mobile intervention team (MIT)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 descr="A group of people standing in snow&#10;&#10;Description automatically generated">
            <a:extLst>
              <a:ext uri="{FF2B5EF4-FFF2-40B4-BE49-F238E27FC236}">
                <a16:creationId xmlns:a16="http://schemas.microsoft.com/office/drawing/2014/main" id="{B26E65D7-963E-EF66-2015-8166E1A6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15" y="1252287"/>
            <a:ext cx="6500974" cy="43394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EDDF2D-CD94-4AA5-A19C-FCAAF4F6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390" y="2607014"/>
            <a:ext cx="3654857" cy="315790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The MIT is a patrol team composed of a social worker and a police officer who patrols the community and  respond to crisis such as : suicide crisis, conjugal violence, mental health and children at risk calls  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They use de-escalation and pacification techniques in order to solve the crisis in the community with family and friends</a:t>
            </a:r>
          </a:p>
          <a:p>
            <a:pPr marL="0" indent="0"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Running in Puvirnituq in collaboration with IHC</a:t>
            </a:r>
          </a:p>
          <a:p>
            <a:pPr marL="0" indent="0"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fr-CA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80DF-AD48-46E3-A7C0-3CE9612F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Mobile Intervention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3D36-BAB3-4695-9065-6EAB62658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7132" y="498829"/>
            <a:ext cx="4331671" cy="3168396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en-CA" b="1" dirty="0"/>
              <a:t>From January to December 2024:</a:t>
            </a:r>
          </a:p>
          <a:p>
            <a:pPr lvl="1" fontAlgn="base"/>
            <a:r>
              <a:rPr lang="en-CA" dirty="0"/>
              <a:t>595 interventions were done</a:t>
            </a:r>
          </a:p>
          <a:p>
            <a:pPr lvl="1" fontAlgn="base"/>
            <a:r>
              <a:rPr lang="en-CA" dirty="0"/>
              <a:t>85% of the interventions were resolved within the community</a:t>
            </a:r>
          </a:p>
          <a:p>
            <a:pPr lvl="1" fontAlgn="base"/>
            <a:r>
              <a:rPr lang="en-CA" dirty="0"/>
              <a:t>70% of the interventions were with women</a:t>
            </a:r>
          </a:p>
          <a:p>
            <a:pPr lvl="1" fontAlgn="base"/>
            <a:r>
              <a:rPr lang="en-CA" dirty="0"/>
              <a:t>97% of the interventions had no judicial intervention (detention, P-38)</a:t>
            </a:r>
          </a:p>
          <a:p>
            <a:pPr lvl="1" fontAlgn="base"/>
            <a:r>
              <a:rPr lang="en-CA" dirty="0"/>
              <a:t>74% of the clients were collaborative with the MIT</a:t>
            </a:r>
          </a:p>
          <a:p>
            <a:pPr fontAlgn="base"/>
            <a:endParaRPr lang="en-C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F5AA022-F578-4E47-B996-1BE8E543332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77533967"/>
              </p:ext>
            </p:extLst>
          </p:nvPr>
        </p:nvGraphicFramePr>
        <p:xfrm>
          <a:off x="7289050" y="368407"/>
          <a:ext cx="4544154" cy="611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91C08F4F-7B10-4D40-840C-FE39EED47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629593"/>
              </p:ext>
            </p:extLst>
          </p:nvPr>
        </p:nvGraphicFramePr>
        <p:xfrm>
          <a:off x="3536442" y="3424428"/>
          <a:ext cx="3506319" cy="316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939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1B498-3552-4174-8CB5-9F4FBF23A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695752"/>
            <a:ext cx="13030200" cy="8249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00400-3D79-4914-B6EE-8578C012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999" y="-225335"/>
            <a:ext cx="3845749" cy="1662906"/>
          </a:xfrm>
        </p:spPr>
        <p:txBody>
          <a:bodyPr>
            <a:normAutofit/>
          </a:bodyPr>
          <a:lstStyle/>
          <a:p>
            <a:r>
              <a:rPr lang="fr-CA" sz="4400" dirty="0"/>
              <a:t>Finances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F0865-377B-47FD-8BAA-D63A09C2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2535"/>
            <a:ext cx="7315200" cy="5442919"/>
          </a:xfrm>
          <a:solidFill>
            <a:srgbClr val="00297A"/>
          </a:solidFill>
        </p:spPr>
        <p:txBody>
          <a:bodyPr>
            <a:normAutofit lnSpcReduction="10000"/>
          </a:bodyPr>
          <a:lstStyle/>
          <a:p>
            <a:pPr>
              <a:buFont typeface="Wingdings 2"/>
              <a:buChar char=""/>
            </a:pPr>
            <a:endParaRPr lang="fr-CA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 2"/>
              <a:buChar char=""/>
            </a:pP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Main source of </a:t>
            </a: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funding</a:t>
            </a: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lvl="1"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Ungaluk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3.4 million per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year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(KRG and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Makivvik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en-US" dirty="0"/>
          </a:p>
          <a:p>
            <a:pPr indent="0">
              <a:buNone/>
            </a:pPr>
            <a:endParaRPr lang="fr-CA" dirty="0"/>
          </a:p>
          <a:p>
            <a:pPr>
              <a:buNone/>
            </a:pP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Other</a:t>
            </a: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u="sng" dirty="0" err="1">
                <a:solidFill>
                  <a:schemeClr val="bg1"/>
                </a:solidFill>
                <a:ea typeface="+mn-lt"/>
                <a:cs typeface="+mn-lt"/>
              </a:rPr>
              <a:t>funding</a:t>
            </a:r>
            <a:r>
              <a:rPr lang="fr-CA" u="sng" dirty="0">
                <a:solidFill>
                  <a:schemeClr val="bg1"/>
                </a:solidFill>
                <a:ea typeface="+mn-lt"/>
                <a:cs typeface="+mn-lt"/>
              </a:rPr>
              <a:t> sources</a:t>
            </a:r>
            <a:endParaRPr lang="fr-CA" u="sng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Quebec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Ministry of Justice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Northern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and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Indigenous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crime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prevention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CA" dirty="0" err="1">
                <a:solidFill>
                  <a:schemeClr val="bg1"/>
                </a:solidFill>
                <a:ea typeface="+mn-lt"/>
                <a:cs typeface="+mn-lt"/>
              </a:rPr>
              <a:t>fund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NRBHSS</a:t>
            </a:r>
            <a:endParaRPr lang="fr-CA" dirty="0">
              <a:solidFill>
                <a:schemeClr val="bg1"/>
              </a:solidFill>
            </a:endParaRP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Ministry of Public Security (</a:t>
            </a:r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federal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and provincial)</a:t>
            </a: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SRPNI (secrétariat aux relations avec les Premières Nations et les Inuit)</a:t>
            </a:r>
          </a:p>
          <a:p>
            <a:pPr>
              <a:buFont typeface="Wingdings 2"/>
              <a:buChar char=""/>
            </a:pPr>
            <a:r>
              <a:rPr lang="fr-CA" dirty="0">
                <a:solidFill>
                  <a:schemeClr val="bg1"/>
                </a:solidFill>
              </a:rPr>
              <a:t>Secrétariat à la condition féminine</a:t>
            </a:r>
          </a:p>
          <a:p>
            <a:pPr indent="0">
              <a:buNone/>
            </a:pPr>
            <a:endParaRPr lang="fr-CA" dirty="0"/>
          </a:p>
          <a:p>
            <a:pPr>
              <a:buNone/>
            </a:pP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Total of </a:t>
            </a:r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approximately</a:t>
            </a:r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 $8 million for 2024</a:t>
            </a: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1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8B667E-675E-2B96-FF41-7F70BFE8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fr-CA" dirty="0" err="1">
                <a:latin typeface="Arial"/>
                <a:cs typeface="Arial"/>
              </a:rPr>
              <a:t>Upcoming</a:t>
            </a:r>
            <a:r>
              <a:rPr lang="fr-CA" dirty="0">
                <a:latin typeface="Arial"/>
                <a:cs typeface="Arial"/>
              </a:rPr>
              <a:t> </a:t>
            </a:r>
            <a:r>
              <a:rPr lang="fr-CA" dirty="0" err="1">
                <a:latin typeface="Arial"/>
                <a:cs typeface="Arial"/>
              </a:rPr>
              <a:t>steps</a:t>
            </a:r>
            <a:endParaRPr lang="fr-CA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sky, nature, rock&#10;&#10;Description automatically generated">
            <a:extLst>
              <a:ext uri="{FF2B5EF4-FFF2-40B4-BE49-F238E27FC236}">
                <a16:creationId xmlns:a16="http://schemas.microsoft.com/office/drawing/2014/main" id="{2EDF7525-862C-F258-35DF-913B524E2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1" y="905421"/>
            <a:ext cx="3778286" cy="503771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7703C0-0EC5-D431-D19F-9A312A0EA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>
              <a:spcBef>
                <a:spcPts val="1188"/>
              </a:spcBef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Developing MIT in Kuujjuaq</a:t>
            </a:r>
          </a:p>
          <a:p>
            <a:r>
              <a:rPr lang="fr-CA" dirty="0" err="1">
                <a:solidFill>
                  <a:schemeClr val="bg1"/>
                </a:solidFill>
              </a:rPr>
              <a:t>Expanding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err="1">
                <a:solidFill>
                  <a:schemeClr val="bg1"/>
                </a:solidFill>
              </a:rPr>
              <a:t>Saqijuq</a:t>
            </a:r>
            <a:r>
              <a:rPr lang="fr-CA">
                <a:solidFill>
                  <a:schemeClr val="bg1"/>
                </a:solidFill>
              </a:rPr>
              <a:t> </a:t>
            </a:r>
            <a:r>
              <a:rPr lang="fr-CA" err="1">
                <a:solidFill>
                  <a:schemeClr val="bg1"/>
                </a:solidFill>
              </a:rPr>
              <a:t>Across</a:t>
            </a:r>
            <a:r>
              <a:rPr lang="fr-CA">
                <a:solidFill>
                  <a:schemeClr val="bg1"/>
                </a:solidFill>
              </a:rPr>
              <a:t> Nunavik </a:t>
            </a:r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On-the-land workshops in collaboration </a:t>
            </a:r>
            <a:r>
              <a:rPr lang="fr-CA" dirty="0" err="1">
                <a:solidFill>
                  <a:schemeClr val="bg1"/>
                </a:solidFill>
              </a:rPr>
              <a:t>with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partners</a:t>
            </a:r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Secure office </a:t>
            </a:r>
            <a:r>
              <a:rPr lang="fr-CA" dirty="0" err="1">
                <a:solidFill>
                  <a:schemeClr val="bg1"/>
                </a:solidFill>
              </a:rPr>
              <a:t>spaces</a:t>
            </a:r>
            <a:endParaRPr lang="fr-CA" dirty="0">
              <a:solidFill>
                <a:schemeClr val="bg1"/>
              </a:solidFill>
            </a:endParaRPr>
          </a:p>
          <a:p>
            <a:r>
              <a:rPr lang="fr-CA" dirty="0" err="1">
                <a:solidFill>
                  <a:schemeClr val="bg1"/>
                </a:solidFill>
              </a:rPr>
              <a:t>Offer</a:t>
            </a:r>
            <a:r>
              <a:rPr lang="fr-CA" dirty="0">
                <a:solidFill>
                  <a:schemeClr val="bg1"/>
                </a:solidFill>
              </a:rPr>
              <a:t> more services for all </a:t>
            </a:r>
            <a:r>
              <a:rPr lang="fr-CA" dirty="0" err="1">
                <a:solidFill>
                  <a:schemeClr val="bg1"/>
                </a:solidFill>
              </a:rPr>
              <a:t>community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members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where</a:t>
            </a:r>
            <a:r>
              <a:rPr lang="fr-CA" dirty="0">
                <a:solidFill>
                  <a:schemeClr val="bg1"/>
                </a:solidFill>
              </a:rPr>
              <a:t> Saqijuq </a:t>
            </a:r>
            <a:r>
              <a:rPr lang="fr-CA" dirty="0" err="1">
                <a:solidFill>
                  <a:schemeClr val="bg1"/>
                </a:solidFill>
              </a:rPr>
              <a:t>is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implimented</a:t>
            </a:r>
            <a:endParaRPr lang="fr-CA" dirty="0">
              <a:solidFill>
                <a:schemeClr val="bg1"/>
              </a:solidFill>
            </a:endParaRPr>
          </a:p>
          <a:p>
            <a:endParaRPr lang="fr-C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5822-B6F5-4D18-B819-268E08E7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01815-62AA-4BC1-861A-2CAB7A038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730F5-A4DE-49B6-8008-BDD568529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0A7BD-A136-4568-8783-4DEDCE7053E9}"/>
              </a:ext>
            </a:extLst>
          </p:cNvPr>
          <p:cNvSpPr txBox="1"/>
          <p:nvPr/>
        </p:nvSpPr>
        <p:spPr>
          <a:xfrm>
            <a:off x="4417764" y="1240971"/>
            <a:ext cx="3084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 err="1">
                <a:solidFill>
                  <a:schemeClr val="bg1"/>
                </a:solidFill>
              </a:rPr>
              <a:t>Any</a:t>
            </a:r>
            <a:r>
              <a:rPr lang="fr-CA" sz="3600" dirty="0">
                <a:solidFill>
                  <a:schemeClr val="bg1"/>
                </a:solidFill>
              </a:rPr>
              <a:t> questions? </a:t>
            </a:r>
          </a:p>
          <a:p>
            <a:pPr algn="ctr"/>
            <a:endParaRPr lang="fr-CA" sz="3600" dirty="0">
              <a:solidFill>
                <a:schemeClr val="bg1"/>
              </a:solidFill>
            </a:endParaRPr>
          </a:p>
          <a:p>
            <a:r>
              <a:rPr lang="fr-CA" sz="3600" dirty="0" err="1">
                <a:solidFill>
                  <a:schemeClr val="bg1"/>
                </a:solidFill>
              </a:rPr>
              <a:t>Nakurmiik</a:t>
            </a:r>
            <a:r>
              <a:rPr lang="fr-CA" sz="3600" dirty="0">
                <a:solidFill>
                  <a:schemeClr val="bg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3913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36324DAD-3C03-4590-BDB0-ACCE29E8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D0ABBA-7770-4A8E-A402-3336AD7E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CD0AA-EB61-402B-A706-E91D8B40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pPr algn="ctr" defTabSz="905256"/>
            <a:r>
              <a:rPr lang="fr-CA" sz="4400" b="1" kern="1200" spc="-59" baseline="0" dirty="0">
                <a:latin typeface="+mj-lt"/>
                <a:ea typeface="+mj-ea"/>
                <a:cs typeface="+mj-cs"/>
              </a:rPr>
              <a:t>Mission</a:t>
            </a:r>
            <a:endParaRPr lang="en-CA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296E2-072F-49C9-9D99-3723814E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 defTabSz="905256" fontAlgn="base">
              <a:spcBef>
                <a:spcPts val="1188"/>
              </a:spcBef>
              <a:buNone/>
            </a:pPr>
            <a:endParaRPr lang="en-CA" kern="1200" dirty="0">
              <a:solidFill>
                <a:srgbClr val="FFFFFF"/>
              </a:solidFill>
              <a:latin typeface="+mn-lt"/>
            </a:endParaRPr>
          </a:p>
          <a:p>
            <a:pPr marL="0" indent="0" defTabSz="905256" fontAlgn="base">
              <a:spcBef>
                <a:spcPts val="1188"/>
              </a:spcBef>
              <a:buNone/>
            </a:pPr>
            <a:r>
              <a:rPr lang="en-CA" sz="32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Promote cultural healing in Nunavik through community actions rooted in Inuit values and traditions</a:t>
            </a:r>
            <a:r>
              <a:rPr lang="en-CA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endParaRPr lang="en-CA" sz="2800" kern="1200" dirty="0">
              <a:solidFill>
                <a:srgbClr val="FFFFFF"/>
              </a:solidFill>
              <a:latin typeface="+mn-lt"/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  <a:p>
            <a:pPr marL="0" indent="0" defTabSz="905256">
              <a:spcBef>
                <a:spcPts val="1188"/>
              </a:spcBef>
              <a:buNone/>
            </a:pP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ACAFF7-48DF-441D-AF2E-21BC7596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person holding sticks and a whale&#10;&#10;Description automatically generated">
            <a:extLst>
              <a:ext uri="{FF2B5EF4-FFF2-40B4-BE49-F238E27FC236}">
                <a16:creationId xmlns:a16="http://schemas.microsoft.com/office/drawing/2014/main" id="{5BAEA519-FB3F-60DE-8338-56BC3E61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7" y="263237"/>
            <a:ext cx="4520046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7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268D4-6BBC-472F-929E-E93444A1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85" y="1184695"/>
            <a:ext cx="1813566" cy="4445431"/>
          </a:xfrm>
        </p:spPr>
        <p:txBody>
          <a:bodyPr/>
          <a:lstStyle/>
          <a:p>
            <a:pPr defTabSz="877824"/>
            <a:r>
              <a:rPr lang="fr-CA" sz="3450" b="1" spc="-58">
                <a:solidFill>
                  <a:schemeClr val="accent1">
                    <a:lumMod val="75000"/>
                  </a:schemeClr>
                </a:solidFill>
              </a:rPr>
              <a:t>Values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636ECEA-55E2-0E92-E67C-C83DFC261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144846"/>
              </p:ext>
            </p:extLst>
          </p:nvPr>
        </p:nvGraphicFramePr>
        <p:xfrm>
          <a:off x="2907210" y="1120664"/>
          <a:ext cx="7088171" cy="4947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Selected2" descr="cid:d5b04c61-e244-46c0-a05a-13825df6d2e2">
            <a:extLst>
              <a:ext uri="{FF2B5EF4-FFF2-40B4-BE49-F238E27FC236}">
                <a16:creationId xmlns:a16="http://schemas.microsoft.com/office/drawing/2014/main" id="{A36B327D-738A-4187-AE5C-33179B71455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5" y="1118136"/>
            <a:ext cx="1539897" cy="128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8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1FC690-CE13-A518-2FAC-F83E8203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>
            <a:normAutofit/>
          </a:bodyPr>
          <a:lstStyle/>
          <a:p>
            <a:r>
              <a:rPr lang="fr-CA" sz="3200"/>
              <a:t>Objectives</a:t>
            </a:r>
            <a:br>
              <a:rPr lang="fr-CA" sz="3200"/>
            </a:br>
            <a:br>
              <a:rPr lang="fr-CA" sz="3200"/>
            </a:br>
            <a:endParaRPr lang="fr-CA" sz="32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647E5E-C016-D764-780B-E30C7C535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5534" y="409937"/>
            <a:ext cx="7500141" cy="5918551"/>
          </a:xfrm>
          <a:prstGeom prst="rect">
            <a:avLst/>
          </a:prstGeom>
        </p:spPr>
      </p:pic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E7384BEB-AAAE-CC7F-A8C8-E7B4AF63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300" y="1845015"/>
            <a:ext cx="3931947" cy="39199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 sz="1600" b="1" dirty="0">
                <a:solidFill>
                  <a:srgbClr val="FFFFFF"/>
                </a:solidFill>
                <a:latin typeface="Arial Nova"/>
              </a:rPr>
              <a:t>PREVENTION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-Promote positive ways of living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-Offer activities to build self-esteem in Inuit youth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-Teach Inuit cultural-community values </a:t>
            </a:r>
            <a:endParaRPr lang="en-US" sz="1600" dirty="0">
              <a:solidFill>
                <a:srgbClr val="FFFFFF"/>
              </a:solidFill>
              <a:latin typeface="Arial Nova"/>
            </a:endParaRPr>
          </a:p>
          <a:p>
            <a:r>
              <a:rPr lang="fr-CA" sz="1600" b="1" dirty="0">
                <a:solidFill>
                  <a:srgbClr val="FFFFFF"/>
                </a:solidFill>
                <a:latin typeface="Arial Nova"/>
              </a:rPr>
              <a:t>INTERVENTION</a:t>
            </a:r>
            <a:endParaRPr lang="en-CA" sz="1600" dirty="0">
              <a:solidFill>
                <a:srgbClr val="FFFFFF"/>
              </a:solidFill>
              <a:latin typeface="Arial Nova"/>
            </a:endParaRPr>
          </a:p>
          <a:p>
            <a:pPr lvl="1"/>
            <a:r>
              <a:rPr lang="en-CA" sz="1600" dirty="0">
                <a:solidFill>
                  <a:srgbClr val="FFFFFF"/>
                </a:solidFill>
                <a:latin typeface="Arial Nova"/>
              </a:rPr>
              <a:t>Offer community-based services to lower  :</a:t>
            </a: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-C</a:t>
            </a:r>
            <a:r>
              <a:rPr lang="en-CA" dirty="0" err="1">
                <a:solidFill>
                  <a:srgbClr val="FFFFFF"/>
                </a:solidFill>
                <a:latin typeface="Arial Nova"/>
              </a:rPr>
              <a:t>riminalization</a:t>
            </a:r>
            <a:r>
              <a:rPr lang="en-CA" dirty="0">
                <a:solidFill>
                  <a:srgbClr val="FFFFFF"/>
                </a:solidFill>
                <a:latin typeface="Arial Nova"/>
              </a:rPr>
              <a:t> of social issues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-Hospitalisation</a:t>
            </a:r>
            <a:endParaRPr lang="en-CA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-Substance abuse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-Psychosocial crises</a:t>
            </a:r>
            <a:endParaRPr lang="en-US" dirty="0">
              <a:solidFill>
                <a:srgbClr val="FFFFFF"/>
              </a:solidFill>
              <a:latin typeface="Arial Nova"/>
            </a:endParaRPr>
          </a:p>
          <a:p>
            <a:pPr lvl="2"/>
            <a:r>
              <a:rPr lang="fr-CA" dirty="0">
                <a:solidFill>
                  <a:srgbClr val="FFFFFF"/>
                </a:solidFill>
                <a:latin typeface="Arial Nova"/>
              </a:rPr>
              <a:t>-Suicide</a:t>
            </a:r>
            <a:endParaRPr lang="en-CA" dirty="0">
              <a:solidFill>
                <a:srgbClr val="FFFFFF"/>
              </a:solidFill>
              <a:latin typeface="Arial Nova"/>
            </a:endParaRPr>
          </a:p>
          <a:p>
            <a:endParaRPr lang="en-CA" sz="1200" dirty="0">
              <a:solidFill>
                <a:srgbClr val="FFFFFF"/>
              </a:solidFill>
            </a:endParaRPr>
          </a:p>
          <a:p>
            <a:endParaRPr lang="fr-CA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E6A2A4-3656-4D5D-8A7B-6A4B96AC2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3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8634A-7D44-49EB-A1AE-47A300EC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678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Or</a:t>
            </a:r>
            <a:r>
              <a:rPr lang="en-CA" dirty="0">
                <a:gradFill flip="none">
                  <a:gsLst>
                    <a:gs pos="0">
                      <a:srgbClr val="000000"/>
                    </a:gs>
                    <a:gs pos="28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</a:rPr>
              <a:t>ganizational</a:t>
            </a:r>
            <a:r>
              <a:rPr lang="fr-CA" dirty="0">
                <a:gradFill flip="none">
                  <a:gsLst>
                    <a:gs pos="0">
                      <a:srgbClr val="000000"/>
                    </a:gs>
                    <a:gs pos="28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</a:rPr>
              <a:t> chart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40BC1-F85B-475F-BEA8-30978C6A1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0" y="920899"/>
            <a:ext cx="6419273" cy="5261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3B48F-3245-4786-B94B-6E9024AA7B4F}"/>
              </a:ext>
            </a:extLst>
          </p:cNvPr>
          <p:cNvSpPr txBox="1"/>
          <p:nvPr/>
        </p:nvSpPr>
        <p:spPr>
          <a:xfrm>
            <a:off x="424544" y="843915"/>
            <a:ext cx="3418114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A"/>
          </a:p>
          <a:p>
            <a:r>
              <a:rPr lang="fr-CA" sz="3200"/>
              <a:t>91% of all </a:t>
            </a:r>
            <a:r>
              <a:rPr lang="fr-CA" sz="3200" err="1"/>
              <a:t>Saqijuq</a:t>
            </a:r>
            <a:r>
              <a:rPr lang="fr-CA" sz="3200"/>
              <a:t> jobs are </a:t>
            </a:r>
            <a:r>
              <a:rPr lang="fr-CA" sz="3200" err="1"/>
              <a:t>held</a:t>
            </a:r>
            <a:r>
              <a:rPr lang="fr-CA" sz="3200"/>
              <a:t> by Inuit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51BD9-BF39-4262-B4F9-A4D4DAFD5093}"/>
              </a:ext>
            </a:extLst>
          </p:cNvPr>
          <p:cNvSpPr txBox="1"/>
          <p:nvPr/>
        </p:nvSpPr>
        <p:spPr>
          <a:xfrm>
            <a:off x="6505904" y="3899338"/>
            <a:ext cx="1198180" cy="6621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48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.jpeg">
            <a:extLst>
              <a:ext uri="{FF2B5EF4-FFF2-40B4-BE49-F238E27FC236}">
                <a16:creationId xmlns:a16="http://schemas.microsoft.com/office/drawing/2014/main" id="{C847D16D-FD14-405C-818B-4F9A21F5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70" y="-4130"/>
            <a:ext cx="6048259" cy="686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1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8044AFDD-D5B1-9E8A-62F3-D03E937B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9FDA8D-84C7-1B39-0FA8-198D067189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36600"/>
            <a:ext cx="6451600" cy="1255713"/>
          </a:xfrm>
        </p:spPr>
        <p:txBody>
          <a:bodyPr>
            <a:normAutofit/>
          </a:bodyPr>
          <a:lstStyle/>
          <a:p>
            <a:pPr algn="ctr"/>
            <a:r>
              <a:rPr lang="fr-CA"/>
              <a:t>On-The-Land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B3503B77-98E0-66C3-88B9-E08D962D04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5498" b="3"/>
          <a:stretch/>
        </p:blipFill>
        <p:spPr>
          <a:xfrm>
            <a:off x="0" y="-3175"/>
            <a:ext cx="5240338" cy="3540125"/>
          </a:xfrm>
          <a:prstGeom prst="rect">
            <a:avLst/>
          </a:prstGeom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9DF855D-6E9F-C01E-9086-C23E4263D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3014"/>
              </p:ext>
            </p:extLst>
          </p:nvPr>
        </p:nvGraphicFramePr>
        <p:xfrm>
          <a:off x="5333917" y="250372"/>
          <a:ext cx="665125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Picture 25" descr="A group of people on a boat&#10;&#10;Description automatically generated">
            <a:extLst>
              <a:ext uri="{FF2B5EF4-FFF2-40B4-BE49-F238E27FC236}">
                <a16:creationId xmlns:a16="http://schemas.microsoft.com/office/drawing/2014/main" id="{0AF077C0-30C3-0E21-8CAD-CF21405D0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75" y="2909890"/>
            <a:ext cx="5236053" cy="3948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80655-B8FC-4654-82DF-B26F59165B1B}"/>
              </a:ext>
            </a:extLst>
          </p:cNvPr>
          <p:cNvSpPr txBox="1"/>
          <p:nvPr/>
        </p:nvSpPr>
        <p:spPr>
          <a:xfrm>
            <a:off x="1189822" y="250372"/>
            <a:ext cx="345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ON-THE-LAND</a:t>
            </a:r>
          </a:p>
        </p:txBody>
      </p:sp>
    </p:spTree>
    <p:extLst>
      <p:ext uri="{BB962C8B-B14F-4D97-AF65-F5344CB8AC3E}">
        <p14:creationId xmlns:p14="http://schemas.microsoft.com/office/powerpoint/2010/main" val="302220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76EDA78-D7ED-4525-A1A5-54492AF6160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0110506"/>
              </p:ext>
            </p:extLst>
          </p:nvPr>
        </p:nvGraphicFramePr>
        <p:xfrm>
          <a:off x="3681269" y="725175"/>
          <a:ext cx="4304370" cy="458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BDC7AC-D054-4A59-8DF3-F5066BAE4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9890" y="4393324"/>
            <a:ext cx="4725554" cy="1483459"/>
          </a:xfrm>
        </p:spPr>
        <p:txBody>
          <a:bodyPr>
            <a:normAutofit/>
          </a:bodyPr>
          <a:lstStyle/>
          <a:p>
            <a:pPr algn="ctr"/>
            <a:r>
              <a:rPr lang="en-CA" sz="2400" dirty="0"/>
              <a:t>In 2024,</a:t>
            </a:r>
          </a:p>
          <a:p>
            <a:pPr algn="ctr"/>
            <a:r>
              <a:rPr lang="en-CA" sz="2400" dirty="0"/>
              <a:t>More than 1950 participations</a:t>
            </a:r>
          </a:p>
          <a:p>
            <a:pPr algn="ctr"/>
            <a:r>
              <a:rPr lang="en-CA" sz="2400" dirty="0"/>
              <a:t>in</a:t>
            </a:r>
          </a:p>
          <a:p>
            <a:pPr algn="ctr"/>
            <a:r>
              <a:rPr lang="en-CA" sz="2400" dirty="0"/>
              <a:t>1500 outings/activities</a:t>
            </a:r>
          </a:p>
        </p:txBody>
      </p:sp>
      <p:sp>
        <p:nvSpPr>
          <p:cNvPr id="9" name="AutoShape 6" descr="data:image/jpg;base64,/9j/4AAQSkZJRgABAQEAYABgAAD/2wBDAAUDBAQEAwUEBAQFBQUGBwwIBwcHBw8LCwkMEQ8SEhEPERETFhwXExQaFRERGCEYGh0dHx8fExciJCIeJBweHx7/2wBDAQUFBQcGBw4ICA4eFBEUHh4eHh4eHh4eHh4eHh4eHh4eHh4eHh4eHh4eHh4eHh4eHh4eHh4eHh4eHh4eHh4eHh7/wAARCAKsBA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KXFLilAr7k+ZG9qKdjk9KAOKAG4oNPA4pCKAEopwFGKAuMC0uKftoI70BYZjmjHNOpaAGd6XHGadRjrQIafypMfWn460YoAbikNPxRjigBuKSn4oxSGM7Ud6figDmgQzHSlxmlAoxTAaKMU4DpRjn0oAbijHNOxS0AMxQBT6TFAxhAoAp+KMUCG44oxxTsUYoBDSPSk208UYoAbigjnpThzRigBuKTFP70YoAZRinfpSgUAMxxzR+lPx2pMUDGdqWnd6MUBcbikp+O1H4UAN2ij8KdikFIBval/lTh0pKAG4padijHHpQAzHGaUUuKXvTAbSY5p2OeMUEZpBcaRzRTgOaMUCuJikp9Jj2oGNoxTtvFAFADcUYpxFG3igBuPejHIp2B9KXFA0MxSYp+KMUCG0Yp1FIBuKKd7EUYNMBvFGBmnUUhjaP5U7FGOaAG4oI5xTqMfnQA3+VKBxSkdKKAG4o4p2OtLjigBhXijHPSn4oxzQMZjvRinAUuKAGgUAc0uKUigBhop5opAMo207HFKRxQA2kIp+DSYoAT8KKcetJQMbjnFLinYpDQAmOKOKXFAFIBMUYp1J24oASkp+KMcUANxSEU/FGOKBjKKfijH50AMxRjH0p2KAtACUmKfSEUANpTS4oIoAaaKdijHFADcfjSU40YoAQ/jSEU4fjS4/nSGMx7UHpTyPSm4oAbjmgU7HajFMBpFJ6U49aMUAMNFOooHcnA5oxTuO1LirMhmPajHBp9GKYhgpcU4LQRigBMcUYpwo496QCYppFPxRigbG/nQPTHSnUdqYhuKMU7FFIQ2jv707HSjuaAG0AU6jvQA0UYp2O1GPrQMbRx6U7AzRQIZilp2KMZoAbiginY+tAHNAxuPSjHrTgKMd6AGkYNJin4pKAExR+FKKKAQmBjmjinY4pMelAhuKO9OxQBzzQAn0ox3p2KQ0ANAoxTsUYoAbjFBp3eigY3HajGKd3oxmgBtIce9PpKBXG49qMU8ikxQMbR3pxo/CgBmKKfjikxQAgFApaKAG44FG3jmnYpcUCGY5pcUtGKBiY9OtIRTsUEUANPpR+FOxRgUAJ70gp+OaTFAxtHGacaKBDSKAOBTh3ox0oGNIop2OaBSENop2KMUDEpMYpxFHegBuOKKcR6UUANxRj8Kdjn0oIoAbjmlxS/zpMHHvQAg60Y/OnUUANxxR3pxFH50AhvYUHpTu1GB3pAN7UU40EUxiY+tGOadSEYFIBCPrRil7Ud6AExSU6igBO/akp2KKAG4op2KMYoGJSU7AoAoCw2inUtIBmOaMU7FKelADO3bpRj2p2KO3SgBMelGPrSkde1HagYg9MUdBS4oIoEJjikxTjR+FAxuPag/SnEc0UCG4/Cg07HNGKBjcUYzinYpMUAJikIxTqAKQCY4pP0p1FMY2j17ilpcUAhuOPak29ad3oxxSAaeKTvTqOM0AMxxxjNFO/wA9KKAuTilA9KBTsVoZjTRgU48UnekIQCgCn4oFMBtBFOAoHHWgBoHPSginUAUANxRjinGjFAhuKUdad26UlADSOaMU7tR0FADcUHNOxzR26UgG4o5p3b3oxTAbijHPSnGgDigBpFA6U7FFIBuKMfSnUYoAaaMU6koATFIe1PpNtMBo60Y5p2KMc0gG4oxThRTAaKMCnEUEUANx7UAU76UYouA3FGO1OxzQaAG/xUHFLilNADaO9O/WkNAxo7UfrTsdqMUCG9qMelOxQetADaSn4pMUhjaCPpTsHNGPWmA0CjFP9qSgBuKX+tLQc9aQIaetA/GlxzQBQAmPxoxTj1oouA00Yp2KAPegBtGKd2pMc0BYTFGOP607HNBoAZ6UtLjilxxTAao5oPvTsUlIY3FLS7aMfnQIT3opaO1IBvWlxS0UDG0fWnYooAbQR70/tSUAIBxRil/WgigY2g04DvR2oEJQKU9aO1AxKMcc0oFGPagBB+NB60ooNACYpMcH1p3ajvmkAlFLjijHWmMTH4UY4paXHpikCGUtBFLimLqJigilo70hiY5zSU4Ud/agBMUY9qWgCgBOaKX+tH5UAJj1oxTsUCgY3HSinUY60ANxQR1p2KOtADeKTpTsfhQBzQIQDtRjrSkUAYpDE/T8KSn4pKYXGkZNAHtThSd6AQhoFL9aKQCUmOadRQMaB+VFKRS0XAZR2p1J3oAYBRTqKLCuWOKAKdilxVmYw0oWnUCgBKMUuOKX/IoAb2zQfpTgKXBoAjA70uKd7GjtQA0CjFOAooENxS4pcUUANxRjinUUANxQRxTsUY5oGN20U7FHegQ0UfrTgKTigBtLilxS0AMoxTgKMUCEHSkNOo5oGNpSKXmigBoFFOxRQA3tRinYpMUAJzRThRigBuO9GKdikIoExDRilxRQMaOtFOoNAXG0AcU7oKKAG4oAp3eigBoxiilo7YoC43FKeKXFGKAG0v6UpAooAbj6UYp3rRigBmMUd6fikIoATB60Ype5opDuNPSinYoApgJQKWigBvfpSmlNIR0oEGKTvS96X8qBjD0pgY59qlxkYpPLG7rQAdqMcUuKO9ACYo7dqWj6UBcTFGOKXH4UY4pAIR68UUtB60DE7UdfelxRigBvtRj2p2DmjGKBCAfjSU7FFACY5o7UtGOaBjcUGnAGjFACUYpaKQxMc0UvSjvTFcSgjilo+tIYlGOlL+VB9qAEIoxzzSmg+1ACYoANKKB9aAEpO3SnYoxxQAmPxoxTj0oXrQMbijFOHWigBvP1ox25pT2o79c0CE9PrS9/ejpS0hjccYNKB+NL9KO9AIbg47UClOaKAEoI/OlxRQAnXmkxTqMUDENFLR3oATvSAU7vRQA2jtilFFAxPekp2KTHpQAn8qMe1OoAoAYRRinY/KkxQA2inEUUAWMUp6UvegCrMriYoxzTsUYoENxxS4+tLSjtQMbijHTpTsfnRjmkA3FFOoIoAQDikAp2KKYDcUY5pwHFAHOaAG4owMU7HtRQIbijFOxRigBtJTzR0oAZRT+9JSATHFJTqMUwEpMU6jFIBuKBTsUUxDaKdilxQMZijFOxzRtoENNHb3p2KMUBcbjrSEU6lxSAbSYp9JimMbRTsUYoENxS4pcUY5oAbjFBp2KMUhjMUU4ilxTEMoxTqQ0DEP60GnYoxQA0jijFOo7UCGUv5UpHNFAxMcUhFOopBcYQRS0ppD0oGJRS45o69qBCUEYpaDQAUlOFH4UAJ0oxS4oxQA360oHpSgEUYoASkI6+tOxRQMbR+lONFAhuKOvSnUmPxoGN7UvIp2PaikA2ilAo70AJijFLRQAmKTFO5o9aBiUdKX6YFFAhpGeaBmndqKBje9GKdiigBuPpQKdijFACUd/aloI9KAE70UvtS4oAZS07HPtSD2pDEoP5UtKaYIaQKDSijFILic0UtKaAG4opce1HagBuKWlooC4lGKdSGgYlFOoFADKXHel20pHHNAIb2oxTh1pP5UAJjmkxzTqKQCYpMU4ijFAxvQ0dqdjjvSUCEPakp3fmj60DG0GnYpKAE/KkpxFB6UAN7UUtFACHmilooGWQKWlxmj+dWZCUYpwoxk0AJijFLR3oC4mKCKdR3oAbigCnYo70CG4OKMcU6gUgG45op1GKYDaMU7tikNADaXvTgMij1oAYRS0tGOaAG0uOKcaQ0ANxRjinUAUAJikxTj1z1oNADcUYp2KB0oAbj0oxTqTFAhMdKTFOoIoAQDmkPSnUYoAaB/8Aqop3ejvQA3H40Y9+acBRQMbRilIxQKBCEcUnanYoxQDEPSkpxFGKAG45o707HWkoATtSfpT6Si4XEpBTyOlJigBuKOadigj3oAaaMU6jtxQMbijFLQenFADMcUYp2PyoxQA2juad9aKAGUvelox2oATFAFOpKQXEpaXHvRimFxMUU7HFJikA2jFOIooAbSkU40mKAG0dqdRj8qAE7UmPanUY6UANop2KTt0oGJjmginCg8+1ADfrRTh2pKAE/lSU/vRj2oAbijFKOaMUgE5/CgflThSD9aAuNxRjmnUY5pgJijFLjvS47UhiYpKU0p9eKAG0Y4pRRQAgBo70opaAG4opx6UmKAExRilFHWgBMdaOtLQKAQnailo70hiUYpe9A60AJR3pcUUAFHagUUDEAoxzS4oxQAmKKWgigBMUmKdRQA3FGKXtR36UAIaMc804UmKQxO9JinYoNACHikpfwxS96YDcUmKdig/pSAb3opaKY7lrFGKd0oqjET86MU7FFADcdqCDTqXFADBS/lS80vfNMBtGKd2NNxSAO9GKXH0paAGAUuKdSGgBO9GKdjmigBuKNtO59KO/vQAyjFPxijFAhmKDT6TFADaXFLS4oGM70U6jFAhuKO1OooAZS07v6Un4UBcSkxTyPwpMUANxRinEUc0ANxxQBTuaFFADcUdulOxx0ooAZigCn49KSgBuOaKdRimIbikNPNGOKQDaKXFGODQCG96Kdjmg0ANxxRilxSn0oGNoxTscUlAXEpO9PIpKAGkfhSYp/r600imMTvSU4daCKQhoHFGOtOFGOaAG0Y4p1JQAmMijFLS9aAExR9aWlPSgBvNJ370/8KTHNCASjFLQaAExRS80YoGJigUtBoEhPyop2KTFAxpFFOox7UgEI60hp2KXFADMc0lPooAbiinflRj8aAG4oxTscUYoGJikxTqTtQAlBFOx7UUANoPSne1FAXGgUEdaXHNGOKAEIoxS4570YNACUUtKaQxuKKcKTHJ7UAJQKcKKAG4o7cU6k70AJQKdikxQAlFO/DikoGJ+tBFKRRQAgFJTqBQAgop1JQAmOaTvzThRSGNxyaXtTsUmKAG0Clo7UAJikp9JQA2g9ad2o/CgBtFOpPwoGNop3vSHrQA00U4j3ooBlujHNOxS4zirMhoXmjH5U4CjFADQOaMc04ijFACYopx6UHpQAzvilI6UuOaMUgGminUDr0oAbiinAc0YpiG0dqdjmlxQMZilxTsCjHNADMdqU9adig0CG4pKdSkUD3G9TSYp1BFAXG4/zigU7FGKBDdvNGKdRQAwClxTv0ooAZS96X2ox3oAbj60mKfRikA33pMU/FJimA386DTvejFADcUYpTS7eKAG0n86fSYoATFJTwKTvQIb2o5p1HagLDfajFOA9qMUAN7YoxTjSY60DG/zop2KOKBDcUe1L2pf5UAMxRjmnfhRjigBhHPtSAU/HaigLjMUuKd2pP50AJ2oxS4pAOKQ2xO9GKdilCigQ3FFOxRQMb2ox+P0p1IKYCUU6jFIBuKMe2adRQA3FFL+dGOaAG96MfWnEc0UAJSAU4igjjigBuKKcOlFAMbij8Kdj1ooATHNIOtOowRQO42inelGKQCUhpxoHWgBtGOacBR2oATHNJ+FOoouMSk706igBtLSmkNABRS0AUDuNxz60pGKX9aDQA0flRind6DQA3oKMU7FHegBOlJ+VOopANwaPalIpcUAN6Gj8ad+tH5UDG0U6kAoATHtRinY5pDQAlBFLQQaAG4paWjFIY3vS0oFFAhvWgClAo79qAExRTjSYoKG0Uveg0xXEpBTiKMd8UhjTxRTqKALYoAp2KXtVmSuN20U4CgigBuKMU+jFADetHanY9qMcUAMIox607FGKAEI6UYp2KMUA0NxxQBTse1HagBpop3GKKAG0Ypce9KKBDcYoIp2KMGgBhFGKfRQAzFGKdiigBuKMU4iigBpop1JigBKTvinY9qXFADO1GKdjn1oIoAbRinYo7elADcZop1Ie9AxpFGKdigUxDcUEU7FBFADNvNL370tGKBDcUYp2KKQDcUYp2OaO1ADcUYp2KTFADaAKdRg0ANxSY5p/wBKO1ADcc0UtBFACEUmKdijHvQAwjmkxzUmKSgBmKMc08iigBmPwpMU+jFADQKXFOxxRQA3HNGKdSYzQAmKKcB+FFADaKXFLigYwigDn1p3eigQ3Ge1GPSnAUtAxmKXFLRikA2jHNLigdKYCY4opcUuKQDcUY4p2KMUANA59qDS0UAJjrRTsUYxQMbijHNOxSd6AExRS9qWkFxuKO1KfelAoAZilxS4FFFxiDiil7UetACYpKdig0ANI5oIp+DSYouAmKTFOxRSGNoxxTscUUXENxR2p3eimMTtSd6f2pKQCd6QgU4DmjFAxtGKdj86SgBMcUUvFLQA2inY4FJQAmKKWjFAxuOKXt70vX1oxzQIbiginYoPWi4xvpQRS0UANxRTvwoxzQMbSYp1ApANP0zRTsUUDuXAMj3pcUv4UVoYCUYp2KMUANxmlxSgUEUDExQRTqCKAGDjrRinZooAQCinYpMUANIpeaXHaloAbikxTsUAUANpcUtAFAIbijbTsfTNL3oENxg0lPNJ2oGNxRj2pwoIoF0G0YpcUuKBoYBS9qU0YoENHrQOlOoxSAbjmjrTjSYNMBMUmKfiigBtN280/FLQAzGBRjmnYoNADcc0h60+kxQA3vRin49aSgBo6UY5p2KMc0ANxRjoadjvRigBoFJjmn4ooCwzpRinYpT6UAMxRilxRjigQ3HFGKcRxRigBvejFOApMGkA3tRindqKYDcUEU4UHpQA3FBH4U7HNFIBuPxoNOxRigBuKTFO96OKAG0GnCjHFADe1FONFAXG4opxo7UDGUU/GKKBDMUYp2KWgBmKKdijFAxtGKfikxxQA2lpaMc0AhuKP5U7FFADcc0uKXvRQMbS4pfWikA3FLSiloAZilPSlooBCUhFOx6daMetIY3FGKcBzRimCG0d6cRRikA2jFOxR2oAbij9adijFADQKMU7tRigBuOfWl70oopDQ3HNBFOooGNxRinDpRimIaKCKXFL/OgYzHFFOo+lIBuOKMDNLS4oAb3pMU+jFADMUtOxzijtQNDMUEU/tQOp7UgGY4op1FMY0ijFKKXFADO1GOlOooAbRS0Uh3LoFGKdilHIrQxG4op1GKAG0Yp1FACYpMU7vzRQAzac07HSlFFADTRTqUCgBtGOKdRjmgBn4UYp+KQ/jTAQDmjFL3paQDCKCDinYoFAhlLinYopgNoxTsUYpDG4pKfSYoEIfakp2PajH4UDG0Yp2KKBDcUYpwFGKAG0Yp1JigBMUClpcUAMxR2p2KMUxDcc5oxTsUmKQxKTFPxRQAyjFOoIoAbtoxTsUYoAaaTtTsUY49aAG96KdRQA3HFIafikNADcc0U4iigBuKMUtGKBDcUU7tSUDEoxTsUuKAGUY9KdiigBuKQjvT6MUCGYoxxTqXHFADO9GKcRRigY3GaMU7FFAhuKTFOoxxQMbijFPxSYoAbijFOxRigLDaAKdijGRQA2inYopANpAKf3oxQA3HWjFONGKAGijvTsUlAxDRTv5UUANoApwFAFIBuPajtS45pcUAhuKO1OoxxQMbR2p3ejigQ2inUmKBiUmKcKXHegBuKTFONGKAEpMU7vRikMSjFOpKAExSU7FGOKAG4oIp3U0UDG4oxTqO1AWG4/GginYopANFFOxRQMbigCl70UDEApDT6MUXAYaO1PpKLgNxQffinUUANxmkxTiPxoxzQA3GKKdijuKBjMfhRThweOaKVwLuKWlpce9amI3FAFLilAoAaRQOlOAoxQA3FGKdRQA2jFO4ooAbilxS0Y4oATFJingUGgBnejHFPIpMUAN70Yp2KKAG4op1HagENI4oxTsc0YoENIoxTqQigBMUUopaAGYpSKWjFADe9FOooAYaMU8j1oxxQAzFFPoxQAzbR3p2KCKAG0Y4p2KKAG44oxxTu9AFADKKcBRigBvelxS4oxQA3FFOoxxQA3tRS0YoAbijFOxxRigBpFJ3pxoIoAbRincUEUCGgUmKfikxQMbigCnY4oxxQA3H60Y4p2KMUAN7UU7vRRcBtGKdikxSAbiinEUYoAbRinYoxQA00U4iigBhFHanUYoBDe9LjmnYpCKAsNAoxTsYoxQA2jGadjijFADcdqQ0/FFAWG44oIp1BFAxuKMUpFFIBMUYpcUYoAQCgjmlooAbij9KdRigBoFFOx0o70hiDFJ/Kn0mOKAExSYpwoxQA00U7HNFADQOKMU7tRQMbijFPxRigBmKCKdRjigBtAFOxxRjpSAbRinYoAouMbQRTsUY5oAYRSkU7FGKBjMd6UCndaDQA2jHNLiloAZilH0pxFGMUhjPxoA4p2OaMUCG4oxTsc0HrQNDcUU6kI5oAaBQRTsUUANpMU6jFADTRS4/CigNC9jmgU4UYrQyExRilxS4oGNxRinUuKAGEUYpwpaAGGjFOxS44piGUuKXFLigBpoA9qXFGKBiYopxFGKAG4oxTqQUCG8/hRinYoxQA3vRinY5oIoBDSKQrT/pRigBgFHenUYoEJikxT6SkMbijFOoxTENx9aMdqdikxQA3vRinYo7UANxRT8UmKAG0Yp2OaKBDe9FLilIoGMIop+KTHNACYpMU496MUgG46cUEU7FGKAG0lPpKAGgUY/OnUlACYpMU+jFADMUYpxFGKAGYoPXpT8UEUANxxSU/FGKAGAc0U6jFADcUYp2KMUgG4pKdijFMBoFFOpcUAMPSjFOxRQA2jtS4oxSAbijFOxRQA3vS0tGKYDR1oxTsUY4pANoxTsUUAMApcU40YpjGkcUhp/ajFIBmKMU7FGKAG0Gn4pMc0ANpMU8iigBpFFOxRikMbQKdijFADcUClFKOtADaKdRQMbigU7FGKAG4FBpcUuMUANop2KO9IBtAFLS44oAbijinYoxzQMbjtRinfSigBuO/ajFOxRjmkA3HpRTvzoxzQMbtpMcU4daOlADSKMU8DiigBmKDThQBQA0DminEYo60AN70Yz9KdikApDExxxTakpMc0AN/Wkx1p+KKLgMxRin47UmKAG4op1FAF3GKKdQRWpnYTvRinUEUAN9qMU4ijFADaAKdiigBtLilxS4oAaRRS0uKAGgUYp2KB0oAbijFOxSYoASjH407FGKYWGYoxT8UmO1AhuKMU7FFADcUU6jFADaTFPxQOtAhlGKdS0hjCKKdig9KAG0mKfig0ANopaMUCGminYoxQA3FGKdijFAxuKMUuOaKBDdvSjFOxRigBKTpTsUUDG/hRinYoxQAzH4UYp2OKKBDaMU7HNFADCKCMU6jFADccUAU7FH0oAbijFOxRigBn6UtLijGaAG0dadigikA0im1Jik20wExxSGnYpcUgGY46UU6jGRTAbijtTsUUgG4pMU/FBFAxhWjGBTiKAKAG0Yp1GKBDcUd6diigBpWinYopDG96KdiimAwClp1GKAG4pMU/FIaQDcUYp1GOKBjSPrRTu9GKAGkUU4iigGNFJincdaMUgG0Yp2OKMUANop2KWgBuKMUtFAxMUYpccmigBuOKUiloI4zQA3FGKcKMc0gE70Y4pQKO9AxO1GKdikoATHtRilxRjmgBuKKdQRxQA3tRj8Kdij+dAxtBFOxQRSC4ylp2KKBjTRTsUY6UANxxQKd3oHWgNBtJTqMc0ANI5op1IaQDSMUU7vRQA3H40U4jmilYLtF3FGKdRW5mxKMU4CjFIY2jH5U4CjFAWGgYpSKXFLTAaBSU/FGKQDcUYp2KMYNMBuOaSnUuKAG0lPxRtoAbiinYpMUANxRTscUuKAGUYp2OKMc0CG4op1GKAsNFJin4oxQAzFGKdilIoFYZijFOxQRQA3FGKdijFAWG4o+tOxSEUANx3oA5p1GKAG4oxTsUYoAZRin0hFADaMcU7tRigBtGOadiigBvSjFOxRigBmKMc08CkxQIbikxT8UYpDGEUEGnYoxQFhtAFOIoxQIbR3p2KMUANxSU/FJQA3FAFOo20DGkUYp2OKAKBDcUmKeRxSAUANxRin4pMc0DG96CKdQKAGlaTFPoxQKwwiinkUlAxuKCKfSY7UgsNoxTsc0GgBoFBFOxRQA3FFOxRigBmKXFOoxQAzFFOIpaAsMop2KDSGNpKfikxQIbijFOoxQOw3FHenYo6GgBuKMU4dc0YoAbRTsUYoAbiginEUY5oGMxzS4pxFGOlILDcUdqdRigBuKAOfSnUYoAbj8qAKdRigY00U7HNGM0AhuKMU7HHpRSuFhuKO1OxzRRcaG4owKdigdaAG4o+tOxRjmgBuKMU6jFADcUmOKf29qQUhiYoxTsUnNAWG0Ac06loGhlFOxRigEMNFOxRSAbiil70UwL1KKdijFaEDRRtp2KMUwQ3HrS45p2KCKQDCKXtTsUfhTAbig06jFANDcUYp2KMfSgLDcUAetOxRQA3FJT8UfrTENIoxTsUUrjG4oxTsUdqBDcUU7FGKAGEUYp5FGKAGYNFPxSUCGgUEU7HFGKAsNxSYp+KMYoAZt7UYp+KMUAMxxQRTsc0UwG0lPxRigBmKMU8CjFADKMU4igikAzFFPxRigQzvRT8UGgdhlFPoAoAZSYp+OaMUAMxRin4oxQFhmKKcRRjikDGYop+KMUxWGY70Yp+KMUhjMUEU/FJigLDaTFPopgMA5op+KTFADcUYp2KMUCG45pMU/FJikAmKSnUYoAb3o707HNBGKAG4oxTsUYoAYe1LjilIoxQMaRR2p5FJigBuKTFPIoxQIbRinYpKBiYoxTsetJikA0Cjmn4pMUANxRingUYoAZ2pKfijFILDKXFOxQBQA0jmkxT8UYoGNxQFp2OaWgYzbQRTscGj8KAG0AU4ClxxSAjpQOKdijFADMUuKdijFADccCjFOAoxQMbijFOAo+lADTRinYooAbikxT8UmKQCYpKeRSYoAbigCnYoxQA2jHenYoIxQMaRRinYopDGkUYp2KKAGYoxxT+lGKAGHpR2pxFGKLgMxRjinY5oIoAafSkA4p+KKQ7DKKdiigRfxQKdijFakiYpMU/FHpTAbijFOoxQA3bRjinAUGgBopadigigBuKTFPxRigLDcUYp2KMUANxSYp+KKAGYox6U8CjFADcUmKfiigQzbRin0YoHYbikxTwPxpMUCY3FGKdijFMBuKTFPoxSAbik7U7FLigVhmKMU7FBFAWG0hFPxRii4WG0mKfiigBmKMU/FJjmgBuKMU7FHegBtJin4ooAZijHNPooAZjmjFOxRigBoFJ9afjmigBmKMU/FFADMUYp+OaQjigLDMUYp/ajHNADMUYp+KTH50ANxSGn4o7UgI8UYp+KMUXEM7UuKcRSEUAJikxT8UAUXHYZxSAYqTFIVoCw3FGKdjijFO4rDMc0U/GRRikOwzFG2n4oxRcLEeKWnYoxQFhmKXFOxRjtRcLDdtGKdjFBFADMUbafSY4oCw0CinY9KMUANoAp1GKQ7DcUmPanUp+lAhnbpzQBxT8UgFAWExSU7vR0NAxuKXFLRSAbjpS06kAoASiloxQMSkxTsUv86AGYoxTqMZoAbijFOxQBzSuA31oxTsUUBYbig04CjFAxmKXFOxRQFhoHFJjNPoIoAbiginUADNIY3FJT8c0mKAG4pcU7FGKAsMxgUYp9FIYzFGOKcRRjmi4DccUmKfRQAzFFPxRQAzFJin4oxSGNIpMU7FFAhoFFKRRQBoUmKdilx61sQN7UYp1LigYylp1GKAGUuKdRigBuKMU7FGKAGgUYpxzS0AMxRin0YoAZRin0YoAbikp+2kxQJjcUAU+jFADKMc0/FJigBuKMU7FBFMBhpcYNOxQRQIbikxTzRikAzFGKdRQA3FJin0CgBhHFGKfijFANDMcUYp+KMZoCwzFGKeBRQAykxT6KAGYoxT8UEUAMxRin4pMUANxRinY4ooAZRin4ooEMxRin4oxzQMZiinY4oxzQAzHNBHNPxSEUhDaKcBRjFMBtGPrTsUYpAMHWjHenbeaKBjSKSn49KMUANxRinYoxQA3FJin4pMUXAaB60FadtpcUXAZjmjHFP7UmKAG4oxTsUYoAZijFPxQRQMZRinYoxQIbikxT8UYoAZigCn7aMUgGYoxxTsUuOKB2GYpAOKfigigLDMUYp+KMUAMxRT6TFAWG4pMfWn4oxQA3rRinYoxQFhmKMVJtpNtK47DMUYqTGKTFFwGYoxT8UY/Ci4DccUlP7UEe1ADCPyoxT8UY5ouFhmKMU8jvRikMYBRin45pMc0ANxR2pwFGPagBtGKdjijHNFwG4oI606jFIY0UU4DijFAxuOKMU7FGKQDaMcU7FFADcUbeKcRijFA7DNtLinY/KikKw3FJin0lA7DcUmKfijFADCOKTFSY60mKVwsNAop2PcUUXKRexxRzTsUuK3uYjcUAU6jFADcUYp5HtRQA3FJingUYoAZjmlApwFGKAGkUmKfigCi4DQKMU7FGKBjSB0oA5p2KKBDcUd6fikx1oAbijFOoxQA2kp+KMUwGUU/FGKQhmKMU/FAFO4DMUmKeBxQRQA0fnRinY/GjFADMUYp1LikFhmOaMU/FGKAsMxRin4pMUANxRinYNGKBDcUYp2KOtAxmKMU/FGOaBDMUAU7FGKBjSKTHFP20AcUBYZiin7etGKBDMUYp+KMUDGYoxT8UlIBmKUinEUYoEMxQRT8UAUDGYoxT8UYoAjxQBT8UYoAZtoxT8UAUAM20Yp1GKAG0Yp2KMUgGUYp9GOadwsMxRinYxS4pXAZijHFPxSYouFhmKMU8ijFA7DMUdqfijFFwsR44pcU/FGKLhYZRinbaMUgGbaKfijFMBmKMU8Dmj3pAMxRinYoIoAbjtRinbaMUDGd6Pan4oxRcBlGKfijFADMUYp+PajFK4DMUYp+KNtADMUYp+KMUXAZigCnfnS4ouMjxRin4oAouAzFFSYpMUrjsMxxRtp+OKMUXFYZijHFPxRRcYzFGKfikx7UXAaRRTsUEdaAsMpcU4LRikOwzHNLTsUYouOwwijHNP20mKBWG4pMc1JtpMUrjsM70uOadijFAJDcUmOKfj1oxRcLDKTFPxRilcLDKDTiKKAG0UuKKB6l/tS4p3fpRWxkNpcU7FGKAG4oIp2KMUwsNxS4pwopAM20oFOxRincBtGKdijFADcUYp+KMUAMxRinkUYouAwUY4p+KMUAR4NKRTsUYoENxQRTgKMUXAZijFPxQRQAzFFOxxS4oAZijHFPxQBRcBmKMU7FGKAGUuKdijFADAKMU/FBFFwsMxRin44pMUANxRinYoxxSAbikxT8UYp3ENxSYp+KMUAMoxT8GjFAxmKMU8ikxRcBmKMU/FGKLhYZilxxTitGKQDMUYp+KTHFADMUYp+KAvFFwsMop+KMUXCwzFGKfikAoAbjikxUmOKQii4WG4pMU/FGKAGYoIp+2kApAMxRT8UYouAzFL2p2OaMcUXAZilxS4o20ANxSY7VJikxRcdhmKXHHrTsUYoEMxSgUuKXFK4xuKTFPxSY/GgBtBp2KMUXGNAoAp2KKLgMxRin0UAMxRin4opXBDMUYp9GKLgMxxRin4pMUgGgc0EU7FGKBjccUAU4ijFADSKTFPxRQAzFFPxSEUXAb3oxTsUYoCw3bQBTsUYpXHYZilxTqMUXCwwiin4oxRcLDMUYp+KMUrhYZijFPxRii4yMjmjFSY4pMflRcLDMUYp+KMUBYZijFPxjik20rhYbRjjinYoxTGMoxT8c0YpXCwzFGKfikxRcLDcUYp1GPalcYztRjmn0mOKLhYbSYp+KTFFx2GYop5FFArF/FGKdilra5kNoxTqMUXATFGKWlouMbijFOxRii4rDcUYp+KMUXCwzFGKeBS4ouAyinYoxRcBtGKdilxTuFhmKKfikxRcBuKCKdijFFwG4pMU/FG2gQygjmn4oxRcBmKMU/HNIBQA3FGKdigigQ3FGKdijFFxjcUYp2KMUXAbSYp4FGKLgMxRjmn4oxRcBmKMU7FLjii4DB2pMU/FGKAG4pMU/FGKAGYoxT8UYoAZj1pCKfilFFwI8UYp5FAFFxWGYoxT8UYpDGYoxT6TFADMcUYp9GKLgNNAFOxRigBm2jFPxRii4DMUYp+KTHNADe9GKdiilcBmKAKfigii4xhFGOKfikxRcBuKMU4ijFFwGYpcU7FGKAGYoIp+MmkxRcBmKMU/FFK4WGUU/FGOaLgMxRin0UXAZijFOIoxxRcBuKMU4ijFFxjMUYp+KTFFwsNxzQRT8UYpXAZ2oxTsUAUXGNxSU/HNGKLiG4FJin4opXHYYFop4FGKLhYYBxRin49qMc0XCw3HNJin4oxSuOwzFFPxRii4JDMUYp5oIpXCwzFAFPxQRRcY3FJinbaXFFwGUYp+KTFFx2G44oAp2KMUXCw3FIRT6MUrhYZtoxTsUYouOw3FJinmilcLDMUYp+KMU7hYjxRin4oIouFhhoxTqMUXAZijFPxSYpXGNxRTsUYouFhhoxTqKVwG4opaKBl8Cl207FFbXMbDcUAU6gCncBMUYpwHNGKLgNxRinClxQA3FBp3eg0XAbijFOxRigLDaXFLS4ouIaBRtp1FFwG4o+tOoxRcBlLinYoI5oAbijFOoouA3FGKdijFAhmKXtTsUUXAZijFPxSYp3AbjijFPxSYouA3FGKdijFFwG4pMU/FGKLgMxRin4oxRcBmKKeR9aQLRcBu2jFPxSYouA3FJin4oxQKwzFGKfijFFx2GbaMU/FIRSuA3HNJjmn4oxQAzFGKfijFFxDMUYp+KTFFwGYoxT6MUDGYoxT8UmKAG4oxTsUuKLgMxRj86dijFK4DcUYp2KKdwG4pMU+jFIBmKMU/FGKLgMxRinYoxRcBlFPxSUXAbijFOxRtouMbikIp+KTFK4DcUuKdikxQA3FGKdtoAouA3FGKdRQMbijFOIoxSAZilxS0tADMUYp2KO9FxjcUfhTsUnagBMUUtFIBMUmOKfSd6LjsNxQBzTqMUrgNoxzTsUUXAbRinCigY0CjFOooAbiginUGlcBuOKMUvejFACUlOxRigYlFLiii4DcUU4UUhjcUY4p1JQ2A0ilxS4opAJikxTu1FFxjcUYp1JSuAmKTFPpKBjcUYp1GKLgMxRin4pMUXAbSd6fSYouFhuKTFOxRii4DMUU7FFFwNACjFOxS4ra5iNop2KAKLjExRinYoxRcBuKMU7bS4ouA2kK0/FGKLgMApcelOxRincVhmKWnYpdtFwGUYp+KMUrgMxRT8UgFO4WG4oIp+2kxRcQ2jFPxRii4WGYop+KTFFwsNxRinYoxRcLDcUYp2KMUXAaRSGn4oxRcQzFGKfijFFx2GYoxTsUuKLgMxRin4oxRcLDMUYp4FJtouA3FGKdijbSuKw09aMU7FGKdx2GUU/FGKLisMxRinYoxSuMbijFO20YouFhmKMU/FGKLhYZRin4pMUXCw3HFJin44oxRcdhlA6U/FFK4rDKMU/FGKdwsMIoxT8UhpXAbijFOxRii4WG4oxTiKMcUXCwzFGKfikxRcdhuKMcU7FGKLisMxzQRT8UY5pXHYZijHFPxQRRcLDMUmKfijFFwsMxRin4zRii47DMUYp+MUY5ouFhmKTFPIoxRcBmKKfijFK47DMUYp+KTFFxWGYoxT8UdqLhYYBRinYoouOwzHNGKfSYpXCw3FGKdiii4WG0U7ApcUXHYZijHFPoxRcLDMUYp9AGaVwsMxSYqTFGOKLjsR4pcU7FLSuFiPFGKfijbRcLDMUU/HtRii4WGYoxT8UYouFhmKMU7FLilcdhmKSnkUEUXHYZRg0/FGKLisMxSYp+KAKLjsMoFPxRilcdhmKSnkUYouFhoop2KMUXCwzFFPxSYouFhgoIp+KQilzDsMop+KCtFwsR4op+KKOYLF/FLilxQBW1zGwUUuKKLjsIKXFLijFFxWEoxS0U7hYTFGKdiii4WG4pRS0UXCwlGKXHNGKLhYTFGKWjFFwsIKMU7FGKLhYaRRinYoouKw2jFOxzRii4WG4op1GKLhYbijFOo70XFYbRTsUYouFhmKMU/FGOKLhYZijFPxRii4DMUYp+KMU7hYZilxTqMUrgMxQBT6MUXBDCKMU/8KMUAMxRind6XFFwGYpMU/FBHNFwaGY5o20/FJii4WG4pMU+jFFwGYoxT8UYouAzFGKfijFFwsMxSU+jFK4DcUmKfSYouA3FGOKfikxRcBuKMU/FJii4WG4oxTsUUXAZilxTqMUXHYZjmjFOxS4pXCzGYoxTsUYouAzFGKfijFFwsMxRinYoxRcdhmKXFOxRii4WGAUYp2MUuKLhYZijFPxRilcBnakxT8cUYouMZg0EU/FJigLDf1pKfijFK4DMUGnYpO9FwGkUYp2KTFFwsNxRinGii47DcUU7vRSuFhuKMU7FGKLjsJijHFLijFFxCYop2KMUrjsMxS07FHNFxjMc0tOxRii4hhFGKfijFK47DKMU7FGKLjsNxRinYpdtFwsR4oxT8UYpXHYZijHNPxRii4WI6MVJikxSuOw3HFIRT8fnSYouFhtGKfikxRcdhmKMU/FGKLhYZQBzT8UmKVwsMxRT8UEUXHyjMUYp2KMUrhYZSY9qfijFFwsMwaKdiii4+U0MUU/FGK3uc43tRinYpcUXCw3FGKfijFFxjMUYp+KMU7iGYpcU7bSkUXCwzFGOafijFFwGYoxT8UbaLgMxRin45pcUXCwzFGKdijvRcBuKMU7FKBRcQzFGOadilxRcBmKMU7FGKLgNxRtp+KTbzRcVhu2jFOxRii4WG4oIp2KKLgNxRinYoouOw3FIRT6MUXEM20Yp+KMUXCwzbRtp+KMUXHYZto20/FJii4WG45pMU+ii4WGYoxT8cUUrhYZt5oxT6Si4WGYoxT8c0YouFhmKXFOxQBRcLDMc0EU7FFFwsNxSYp+KTFFwsNxRTiKMUXCw3FGKdijFFx2G4oxTsUmKLisNx70Y4p+KSlcLDcUYp2KMUXHYbRinEUYouFhuKTFOxRjii4WG4pcflS4oxRcLDcUEU7FFK4WG0Yp2KKLjsNxRTqQUXCwmKTHenUUXCw3FGOaWgilcLDaMc06ii47DKSnmm0rhYQikpx60lO4WENJS0UrjsJSUpoouFhKKXtQKLhYSl70UtK47CClopaLhYSgUuKWlcdhtLilpaLhYbijFOo7UXCw3FGKdijFK4WG4pMU/HFFFx2GkUmKfRii4WGYoxTqMUrjsNxSbafijFFx2GYoIp1FK47DcUhp+KQii4WG4oxTsUYouFhuKTFPIpKLjsNxRTsUUrhYZijFOoxRcLDcUmKfikouOw2kIp+KSlcLDcUUpop3CxpAUuKUUuK3uc1huKMU7FGKLhYbS4pdtLtouFhtFOxRincdhtBxTsUbaLisNxzRinYo20XHYbRTsUYouKw2inYoxRcLDaKdikxRcVhOKKdigii47DaWlxRii4rCGilxRii4WG0U7FGKdwG0U7FGKVwsNop1GKLhYbRjinYoxRcLDaKdijFFwsNxRinYoxRcBoFGKdijFFwG4op2KMGi4WG4oxTjRSuFhuKTHNPxRii4WGY5oxT8UmKLhYbijFOxRii47DcUmKdijFFwsNxRinbaMUXCw3FJTsUYouFhmKKfjigCi4WGUYp2KXbRcBlHanYoxxRcLDcUYpwWjFK4WG0lPxRtouOwzFGKfijbRcLDMUYp+2jFFwsMxRin0mKVwGbfrRinkUAUXAZijFPxRii4WGYoxTyKTFK4xmKMU/FFFwsMxQRTiKKLhYYRSEU+kNFxjCKCKcelJSuAzFJTjSGi4DTSU40lFwEopaQ0rjEoFLRRcApaSloAKWilpXGIKUdaBS0AFGKWii4Bikpwpe9FwG4oxTsUUXGNxRinYpcUrghmKMU+ii4xmOKMU+kxQAzFBFPpMUgGYoxT6SgY3FJtp9JRcBuKAKcaKVxjMUYp+KSi4DcUbadiilcBmKKdRRcBpFJinUhFAxpFJinYoouA2ilNFAGoFp22n4pQPatrmBHtpQtPxS4ouBHtoK1IBRincLEe2l20/HNLijmCxHtoxUm2jFFwsR4pMVLtoxRcLERWjbUpFJii4rEeKNtSYoxRcCPbRtqTHtSY5p3CwzbRtp4FGKLg0M20beakoxRcViPbRtqTbRii4WI9tG2pMUmKLhYZto20/FLii4WI9vFBWpMUYouFiPbRt5qTFG2i4WI9tG2pNpo20rhYj20bakwaNvNO4EYWjbUm00BaVwsR7aNtSbaXbRcLEWKCtS7aNtFx2IttG2pNvFLtNFxWIgtIVqXbRtouFiLbQVqXbSbaVx2I9tJtqXbRtouFiLbxSbalK0hWi4WI8UbeKk280baLgR4FIRUu2jbRcCLFG2pdtJtFFwsR7aMVLtpNtFwsM20mKkKijbRcCPFJipdtGKLgRkUmKk20u2lcCLFGKkC0uBRcLEW2jbUmKMUXAjxxSbalK0mKLgR4oxUmKKLgR4pMVJtoxSuMjxRipMUmKLgR4oIqQimmi4EZFIRUhppouMYRTTTzSGi4IYRTSKeaaaLgNIpCKU988Vzt3qdzq2pR6LoPzzSttaYdFHfH+NHmCV2dFo6Nqeq/ZLVRIkJBuHzgIPTPrXWzeEll07zLRmFx94Bm+Vh6e31qfw7odtoGlQabbjLn5pXPV2I5JrrbBRuEfbHFeZVxMnK8XoelToRUbSR5BcwS28zQzxtHIpwysMEVHivWde0Kz1iArKojuEGFlUfMP8RXm2taTeaTc+Vcp8p+5IPuuPauqjiFU0e5y1aDhr0M8UYopa3uYAKWgUUXGKKUUlLSuAtLikpaLgKKBRSii4JBigUUoouMMc0YpaWi4DcUYpRS0rjG4pMU/tSUXAbikxT6Si4DcUlPNJSuFhtIadiii4xtJTqKLhYbQRS4oNK4DaDTu1JRcdhKQinUlFwG0Yp1JRcBtGKXFFFwGnrRS/rRRcLG0FpcVyqeMJWXd/ZDBfe4UH8jULePrdN3nabcRY6E5IP4haPbw7h7GfY7DbQBXHL48VlL/2PPsxncJVIoh8fRzPti0S9kIySEIbGO/FHt4dw9jPsdltpQtcePHQKMw0O92r945GAajT4h2hzu02cY9HBzR7eHcfsZ9jtNtG2uQf4gWKIrtpt2FY4B3Jj+dO/wCE/sc4XTrx+cAIUYn8mo9tDuL2E+x123ik281yS/ETRt217W+RuhBiHB/Onf8ACwdFDsjQ3gZSQRsX/wCKp+2j3D2M+x1e2jbXIn4haSuf9Dv9q9T5a4/nUtr47065cJFp+oMT0wi8/T5qPbQ7i9jPsdTtoK1zcvjbTYT++stRj/34QP61Pa+K7G6h86Cy1GSPONyQZH6Gj20O4exn2N3bRtrJPiG3UZfT9UT/AHrRqrv4x0JCVknmjYdQ0LAj9KftY9xeyl2N7bSFaxf+Eu0LCE3Mo3/c/cP8304qydf04W/2lvtSQf8APRrWQL+e3FHtV3D2cuxpbaTbWWvibQWUN/acAB6EtimP4r8Pq2DqUX4An+lHtF3F7OXY19tG2sc+LPD/AB/xMFPphG/wpx8UaIFLfan2gZJ8l8Y/Kj2q7h7OXY1tozS7awj4y8OD/l/H/ftv8Kb/AMJn4ezhbxm+kTH+lHtY9w9lLsb+2jbXPSeNNDU/euD9Isfzpv8AwnGg/wB+4P8A2z/+vQqse4/ZS7HR7aNtc+njXw+xx9okH1jNXbTxHo10SIrscDJypGKPax7i9lLsae3mjbWdJ4i0SN2VtRhBXGeTxTV8S6CW2jVIM+5o9ou4vZy7Gnto21m/8JHof/QSh/WkHiTQf+glDj8aftF3D2cuxp7aNtZy+ItDY4Goxfr/AIUn/CS6DvCf2nAW9BmlzoPZy7Glto21mv4k0NGKvqUKsOoORj9KQeJtAz/yFbb/AL6o50Hs32NPH1o21m/8JJoH/QVtfxel/wCEk0H/AKCtqB6l6fOg5JdjR20uKz18QaG3C6raEn/pqKP7f0PGf7Ws/wDv8KOdC5H2NAikIrO/4SPQS20ataFvQSAmpP7d0bft/tGDce27mlzofI+xd20Yql/bmkeYY/t0O8dVzyPwqZtSsVxmcc/7J/wo50HI+xPijbVI65pKnBvYx+B/wpV1jTGGRdKR64OP5Uc6Dkl2LeKCKrRanYy7/LmL7PvbUY7frxTZ9X023UNPdJED0Lgrn86OdByS7FsikxVSDWNLuCRDeRSEf3cmpmvrRQC0uATjJU9aXOg5H2JCKQj2qGPUNPkIWO7ickZAVskiqM3ibw/E+yTV7RW9N+afOh8j7GpikxWYvibw+f8AmMWf/fwUv/CS+H8f8hiy/wC/oo50Lkl2NLFGKzP+Ek8P/wDQYs+P+mooHibw8emsWf4yAUc6Dkl2NPFGKz08RaCzbRrNhn/ruo/rU66rpbn5dSs2+k6n+tHOg5X2LOKMVGLyzYZW7tyPUSCmPqGnx8vfWq/WVR/WjmQuVk22jbVVNX0p5PLTUrR2z0WZT/Wpzd2gYqbqAMOxkFHMg5WPxSbaRbi2bO24iP0cUgurUnAuIT/wMUcwcrHYo20z7Va5x9phz/vimtfWSnDXluv1lH+NHMHKyXFGKg/tHT/+f61/7+r/AI0f2jp/X7da/wDf1f8AGjmDlZPikxzUB1LTgpc39rtHU+avH60x9V0tMF9QtVB6ZlAzRzByvsWttG2olvrJl3LdwMPUODVV9e0NGKtq9iD3Hnr/AI0cw+R9i8VoxWd/wkWhdtVtWPosgP8AKl/t7SD0vFP0Vv8ACjnQcj7GhijFZr+IdFT799GgzjLAgZ9MkVG3ifQArN/atswUZO1s4/KlzofJLsauKTHNYt14r0O2QNJdOVPQrCxB/Sqi+ONAdsJLMT/1zx/OjnXcfs5djpDSEcVgS+MNHRVYmchuQVUHP5GnyeKNPSHzfLmZT2Voy35b8/pS9pHuNUp9jaNNNcw/jjTQMix1H/v0v/xVMHjiwZWb7DeJjs4Vc/maPax7j9jPsdQaaa5NvHVpw39n3Ajzgt5iYH604+OtIyFEc7MT2AIH45pe1j3D2M+x1B61XvbqC0gae4kWONRyTXOzeNLMbglnOWA4yVwfyJrk9W1S61S48y4kyAflQdFHtW1OPPr0MpXi7M1Ne8Q3OqSfZLNXSBjgAfek+v8AhXrnws8IpoGk/wBp3qD7ZMM8/wAI9K5r4L+CGuZU17U4sQrzAjDr/tV6lrFwM+WnCLxiuPF10/3cNjsw9Ky5pEdqWuL7ceea145Nl0Oe9ZugpkliPerFy+2bOe9cHU6zYusoyzL6c1Bf2ttf2jRzRLNC4+ZT29x6GrUGJ7MfSqEUhtbkqx/dsefapGcF4k8LT2Aa5s91xa9+PmT6/wCNc3iva54yv7yPkHqK5LxD4Xt70NcaaFhn6tF0Vz7ehrspYnpI5auH6xOCoqrqOoWun3UlremSCaM4ZHjYEfpVf+3dL/5+T/3w3+FdSmn1Ob2cuxp0Cso6/pI63Y/74b/ClHiDR/8AoIQj6nFPmFyPsaopRWdHrmku2E1C3J9nFO/trSVAJ1K0GemZRzTuLlZoilFZh17Rl+9qdoP+2opP+Eh0XP8AyErb/vui4+VmrTqyG8RaMvW/i/WmN4p0JOt+n0Ct/hRcfKzapcVzr+M9DX7k8kmP7qH+tQjxxpjEiO2uyMdTsUfnupByM6jFGK5a48b6dCiM0MjbuySIxH1Aapk8YWH2c3ElnfpEMZkMQK/nmi4+SXY6PFFc+PGGkNGZUFy8Y6usWQD6darT+O9EjKjbdPnqRGBj8zRcOR9jqMUVz9r4stbuEz2um6nPCrBTIkAKhvQkHrUE/jSxt5zDdWN7CwOCGQZB/Oi4cj7HTYormY/HOiySBEFyWPbYM/zqxZ+KbG6O2KGbdn7pKBvy3UNhyPsbtGK5iXxzokblX+0g+oQEH6EHBqQ+NvD463MnTtGT/KnZhZnRUEVyz+PtAVsBrpvpF/iab/wnmjt/q4L5z6LGP8aLMLHVUhrlG8e6SuM293z7J/8AFVHJ4/0tfu2ty3HUFP8A4qlZhZnX0GuQXx7ZMu9dPu9ucEkqBn65pzeOrHYGW0lYHoBLHn8gaLMdjrDSVyL+OrQKGFk+0jP+vTP5A1GfHcIUO+nsiNnaxlGD+lFmHKzsqSuCl+IiLnbYxsPX7QP8Kp3XxRhgIWS1toyRnD3Az+VFmFn2PSKK80k+KlvHCkz29rtfpi45/LFRH4sQMu6O0gYZ5/ff/Wo+Y+V9j0+ivJZPjAisR9ktx9Wf/CinbzQrPsdFZeOmjtBby6DojxcfN5GXP/AlbNXLTxHZw6kFh8MaXMVxx5krIcj3cjv+Fc3No8unW88sl7ohn34MMkgZ5eeqtgjHfqKkjtrPEaXF5bW8hAbMEgbZk85Az0/pxXl8yPQUTv7m3vtQ0lblvh/cpDksstjOSjD1wVYY4+lcr4p0kx2qTtomq6dGh2vJPAChJx/EFXt9an1H7DoUnmWnjseY6DEdpNKGx6dBx3/Oq17HDr2jJcP40e8Uvl7a4mkDRsPUHg/UZpcw+Uq2sV/pEXmWOt2/lynAWG7AI47ruBH4itnSNa3Kr6pqOsBGbaHtroMfptb/ABrkTBYPD5/9rQGQn5llRyzfj1qa0FmxaP7VZSqDtbau1+OcgnrT5kLlZtX/AIm1RHltrTVNQayBKxLK/wDD7joD7iq1vqCvbsLq+gdj97zLGOVsezMM5rZ0aDTWRbi5k00wRRhkYsyOQvY4Gc855FOls/D7WbxRxQCabG26R5NkIJzypyD6d+Pfmp9otiuRnN3smlWUZk01r28crz59tEqKc8Dblvzq1a+KNTTTzFY6f5Uyn53jsYCuzv8AwZz071r3Hh/RU0x3ttfs5J2YrumhdPLAzjbtHJPqRj2qpNotg0QMOsQNJ5eQEZjxgYB49c/pT50CiyMf8JGmlLqULloJAciG6TcSOv7sHd+lWrC28ayeHZtWso9TSCD7wSco7D2TO7r1rNh0FfMDyXcjqRngBWB9ua3rbSdPslW6i1+3B2hjHMrHB+pXGeOxpe0XRhyvqYPhrX/E2q6v/ZsWv3NmHz897fPHGCOoLE8e1do/hHxVeXqWkfiKwublkL7YtXBYY7hTyfqM0unarpzXLSX5adSSFENzJCuOOSBuyPofwqxJF4Nu9US8xNAqZJ8m6lO4+xZCR3FHtA5Sra/DXxYpzMvnB/mJS7DNIep5DLmorv4a6jd23nCz8mTJDLNMquCD2Dy459eaXUbzw2LedrHQdQV1yqynUsN/vcKf89q56G1sJ8eY88atyGMm7Gffj+VHtEHKx03g3xBYkx79Rhh3YLwgSqD77GIH51kt4c1xjMsK3NzOrHAWJjux6+n5VtQWeiRiRrvUvs0KHAkl3ENzjgKpJz26VctNM8Fycy+KCsu44jigclhj0YLQpg0ctb+FvFVxaMiabLCmc75ZEUFvT5iMD8Kzf7H1e3uZFungBi+ZwJ0bIz2OcGvQtQ8M+CzalLfxXOsmA3720cof0yD+dU/Da2FnNNYzeInjsGyJHEDPHjj+BkOW4Hbt1qucVjlU0uaS0a4l1ax3N9yJ5Dux6dMZrW8NpPCvn2/iDS9PcAblljlLP9dqnj6Gpb2w8Lx3i+XriPCsxV5TFJjb2+UJx196ltbfwfFrWyLxCzWyjcLia0JVjj7oUqc49xQ5CsMe1sr+7An8RaTGd4Hnxw3fyjvjIpb+wWLUEsLHxRp8ydPOzcIv4kggfnWld2/hy+s5Q3iZJZYGYxRwaSqll9SVxx9efapvBOneBncvr+qTAyAhYBA6gHPXcuc/SlzAULjwz4gZk+zDQ9QC/dMWqxtu/BpM/pUWraB4ukVvtfhS3l8sgDY+/j2CvzXSanNoml3a2eg6isFu7qJGa3eUgnj5ldeB7c4HrUKyaHuRr7VNFuQ7BZDFp8ikDOcjbt9MfjRzDscufhx4pEceoNpkMMciblhlvlRsfQyBs+1RWj3un3jaf/Y9iJnOCrFm/wDHvMwPzrs/G7+B54YU0G8TS5bfMm9Y5SZeOmf4ec+vaqdra+GWvLbUpvHFylyqBD5cTiZV543nk079xXMxLHXL3Tzpy6V4Vt4G6sLiFpF987y+apR+AJFAlv8AVrKzjB+b9+N/4BmGa19X03Q7i8S8t/FEmoSORv8AtVkWk2gcYJJ5qjq0ek3AilTUNNguACGEcJRj78HGfpRzoauMi8PaTYOHXxYC/wB7CR7gQOxwxyfajVbDQ9SlR7rWPIkUfetNN2F/qAwFM0+w021mEkl1BeY5MRLKcH3HNbj6lpK2vy6PoGYyNr5nBI9/nyaTmgSZy0ul6QGX7PrupYBwSbcA4/GSq91o9m5zYazqUsgOMS2wTn2Ic11V54ghuGUrpfheKRPlVUs5QX+gBwfqa2bHVNSjs/3PiOy02JR/x7Q2WAD1/un+dHPYDzuK1h5S9Riu4DfvbIP44rUutH8LNbH7Pqd1HOfuBVGM/wDfRqxq95rWpMy3GrQXCsxxlByPXgcH8PxqlBps0sY8+8iAB/iB498jrT50hWZjjQLqS7S3ttS3Ix4L4QD/AL6IH6813vhDTxoWm3V9rGi+c5jPl3C2aMYz2Yb32H6YFc7c2qG4SGTWrbCLkF1Yc+lPNncJOXXU7c4XG8Ahcd/84o9ogszm9atJm+13v2W/nSSXdHdsoRcZ7ooIz9GxSaRqXiCFka0kYIucZhyvuSMc/jmukGkkxgtqccbAcLtzzUcmj6akgabVIy+MuPLAJP17dfSj2iHbuZ/24XVpIl5qFhbXO4nMdmnPH3cbAB+dc99nu1kEhIy/Ql9ufpjiuuttB0hpnJ1C2jjQjO5S2T6DkD8yKtr4f0MSK/8Ab9srjoFhORz2o5x2SORms7uELNFqUe88YhlkBH6V1Ok65dWGhut4wnucqsS+SGRkHUuxy2eew+talrY+EFMn9ozXl45yTKgIwR6DBwfrxUNzpvhWQObbVtYt/lwgkhB5I6EAdvqKOZ9hO3cy7xL7Wp1kRY4bJcZRLUFoyB9Fz9DU2t3NjbwKvyy3aYZY5dOjRCMdyBknPvWZcaTEoZ4danK7iAslvzt9eDj8KtWmj6Su0SX0lwSM825XJPGD81VdoncqXGrX88jQfY9Cs1k+fMSADOPXPFUrlUFvsOp6YTKPux2bs6+24p/I1pRaJphlZftbx4bk+WenPTn044NXxo+jxBcXdwR7KP8AHn9KHIZzU/ltZQW9hDcedFndMwVS57ADBwB9ST7VVuNPneOFVt5oXxiR5XxvbvjgY/WvRdG/sextmlS4kaV+CH06ObA9t5wKle+0+HUorsXOo3aou2OOSPaEOOoCNwO3GKOZ9hXXc84bw7NOyul3HCBkEFzISw9lXI/zzRaeG7y4ujB5hUb9hlkyqD3JI4r0HS9W+y3byWuoajbLklFghVQMknBy2Tg+po1nULbUE8y5utQa/jk3R3QHzlcfcxvx1+n5UczBMj0T4O6ffMGuvG+ixR7NzGKQyEevUqP1rWh+EngaJ2jn8eI5Ayrq0SI3XgEseazrfUbiTTkto59YRkIUP8ynywPu4U4x+tZsOjaCsm6ayvX4JYiEA568DHSpd/MpS9DqbD4b/C2QGzvPGZS8A/5/Yse3ONufbNdn4c+FPgXSLLzo7H/hIp45fNWV5Q3y5HACnafYHrzXlg0zRXiaNbfUn5wCkKnj8a1/CobQtRa60221HcQUfKBN6HsSG4PuKLPzE5eZ02s/EDwFoMV6NN8KCHVIx5fkyWSW5znnLFSeOvSuS1j43apNKqaPodjYqqlX8yMSMx9QcAD6YNa3iDWre9LR3FhqD24Ugw3QSYE8nIYrvx9TnNcbNZ6G907Lp95AjfMvlp904HT5jjnPr1ppPsJ8vcjX4r+LIrgtJNYTEjG1tOh+X3yEGTSp8QvETxs9xb6FfhwfkudMh6dwCoB/M1L/AMSf5I2024kCsWLSRR5xjgZxnrUFxFojK/l6Rdbm/iLqNp9QBVKMv5ROUe5DBLo19rd1Jq066fDgErpcLSRhhjPylgce4JFPmn8I3kcsDXWovNF/qypS3DL7hyfmzngZz7Un2fS2hMcmlXUhxjLOORzz9aLjTdDmiMklrdCUY2qjZI+pOaahLsxc8e5JLo/hvTbf7RPcXc8c0Z8tnZXjRvTzIXIz7EVnaT/Ys0W67uiFVyAv2xVYjseUI/XvUi6NobRFZXvQp/hEuevttpLfT9EjXyJYZ1hBypVh6dzjNVyz7MXPDujUj8Q6LbBlt/C8d8Qdv2jGFxzzlWxnj0WqN9eR6rtEWj2enxc+bcneQvp1Yj8Kmso/D0Ls3mSuFPyo8u9SPxH9KVzoapJ/o8BQ4YDbg59M9qm0v5X9wc0P5kYOprYySJFp93dySY27RAQrN/vcH9KpNDfW8jRzJPDNG2xwcgq3ofQ10MFxpG/dLZkKMEKJup9Mir0t54XDmSPSJmY9V+1gD68pT5an8jDmh/MjntKXyi086rKgA3K0rKxOexWulsJbm5hVLaa3t41IDh9VkjBY8YLN8q/p9abZ6v4Xty4k8MNcjqBLfYH/AI6tY9/NojRTNZ6HMkzsChkvAwUdwcKMj8ulP2dV/ZYnUp/zG3D4W1S+trm7uNXsnlX7sS3JnYj1DR7lx9TWQ/hjWJh5kNxEU3FXb7SuFxgc55I78A0/RPEV1pLBrOzW2yPn2XbKzHPPzKMgH2/OuiuviJqN1bmK5iMg/hBvpSQD2J4NHsa38rF7an3OO1LQ9VhsVuoHMjltpgEwkkz7BQcj6dKzbaDVltvtN9ourrG7bUlW2DJn3JHFekwfEa6sxss9NslQxsjrJcSvvyO+c1lXvi2W/XN1p9opHMRiuJcoc9QePQflVqlWt8AvbU/5jlHTxBEFimt9SjZhmMFWw69yBjnFRwiTT9PTU77RNSmtWc752hYwAcgEMCO+O/eu6X4gagkEMAnuwkAxGPtkv45wwJ/GsebxJPLMZZoIrksoUrcl5VKg5C4djxyeKaoVusROvS/mOTGuabcxbY9Lggc43NknaM47/wBK6HTdT8JXlulhdwzWM6EFr6GUsvIxtaPbkj6c1GLrQ/nE3h+x+YD7hYYPfGScdKo376bJMZbeytoSwwQygjp26U/q9V/ZF7emvtGldWug2cciw+L9PkH923gnLOvXHKBQcdiaqQav4ct2Mdhp91qzSABZJ5DBtPfAXP8AM1myQ6dJtf7LbRyKPvRkqDxjkEnNRssETb7eRYZOzAg/pjFP6pU7B9Zp9zoY9Z8OTwrPLZ3VmrDbsa4MoY+oIQY/HNM1pvDd9sbQpLiFVUM/2tMH3wwJ/DgVzwkVQgL25VP4VhUAnnnHrzU1o0iFHh2ZH8XlggjOe/FH1Op2H9Zh3NCb+yQsFpaXci3T4JaVMRkFc/ez68fdp6Xt9bosEdw8SRE4EUxKk+opbrULy7sre0upI3itifJAhRdmeuMAVUOa6aGDS1mc9XFN6RHyyPK7SSuzsxyWY5JNdz8KPBE3iTUReXaMmnwsCxx98+lZvw78IXnirVljVSlpGQZ5ccAeg96+kbCzstF0yOwsohHFEoXAqcZieRckdx4ahze/IbcmGxs1trdQiqNqgdK526k3zBc55/Or+ozliWPfp7Vm2Sma446k4H9TXlpHc2dJpEQjtd2OtVr775rUK+VDGg7Csu95qepXQ1vD8wktjH3FLqMIZT71leHbjy77yieG6V0NwuQRj6UMEZumXe1jZzn5h9wnuKlu7cg71yPpVDUrdj86fLIpyDV3SL5byDY/Eq8MPegDnvFHh/SfEdv9n1SELMo/dXKDDr+Pce1eV+IPBkPh+2ddStL25QN+5uYLgLCwz/ECCVNe63lqCDxkVlzqohktbuFLi1kBV0dcjHoRTjJoGrnztfW1m0r/AGGzvjCyDMcs4b5uecrjj6iq8eh291w0n2TbHuwS0mW7D7v/ANavR/GHwxjJk1DwyryB/v2vm7Svup7gehrzQ6DcS3U1t9tQTxvsx56naR13fNkda6IuL+1b5GMrroZt74enkR5YTJvL4EZCplcD5uCRVa40aaCNQ5m379oIKkEev3s/mKvL4b1KbzPK1TTHKHBxeg4PvjJrK1bQ9bj09ZYQHYuVZonEgx7DIP6Vq1GO8/wIUpPaP4l8aN5cwYMLiPbkqZlT5vzOfwqTxJHFePb3MI02CQIY5beN2BJHAcnpn6Vn6F4V1a60+ZoxrDXb/cl89IYVDDjqG359sCopvh/rn2MTtHdLMwZdsdykmdoyTuyB+VZOaWtzRJsVrrT4I/stxHZpJvB+0NK4OAPu4zjk96mtLnw+0hkma22Hoq3TAL79P61kn4c+IFbY9jdfaAcfNAuD/vNn+VQ6r8P9Ut4g0zuSvIQW+4/mDj9al1V0KVN2EvdY0uKXy4tRtpWzgmNZGA+p2gfrVKXxNbJIyYaQexwM1ds/hvfsiRtcW6b/AJl8+REKnOOm7P6VoWnwh1K4YCbU7C2XjLgd/wAKftWHIYEfilRMzrbHA6F/mBP0rVHjq/uLIQzS38lpjYkX2g7F4HY9sVrN8H9QjIt7XXrK83dfMQoAfrnJ/Kra/BrVoYBLDq2mddjrsf5Tjkfd60OowUUc5JrEEaOLfdFgfMhl4c9sYH86z5fEV+oCRxxhfRpGOOeR2ra1T4b65bts+0QTRFiA0RAB/Mg/pUE3w61SaDbZ6lbXkvH7iMkuPr0X9TS9pLuPliZjeK74Rsri3YMNr53DI64zUVxr8rQhV+yQYOcKNxNag+EviNrT7QUVVI3FHXk/lmk0v4U+JL6wN1DbgRodrlp4gVPpjdRzy7isuxhSeI2LDy1QZIyWWlfxRfLGy28UOexw2QfUfMBWhefDXxVbTCL+ybnJwCCgJyegwGNV18C+IMmSezdY4mCsSVHOcFevWn7Vtbi5NdjH1PWr24Xa19MjDAQRBUGO+cdT+NVG1S/8jarSlARuYAk5r0GLSLi306P7J4Q0e4n3hFkmMs7bvcA7c/UfhWDd+EfGl7PcW66FfwtNOGdI4PJiwC3QHAxnGPpVa7tiurnN2ur30ed1xMPmDHINWI9Y1KaXMK3LuAWLLnp65rp/D3gfxGNafSZtLWa/mKqonmQKingnqeemOPWobv4R+Jjq9xZzSW6zQnn77D6fKpP49OetTfzGjlT4iuWLB7mQMwySWJJP15q1Za3q3lh7XUtrMNoHmFa6WH4N6o6SeZq1hGyH+ISDIx2yBn+fFN1v4R6xYWMVza3dldcc+SrlifyIp/MV2cxJq+uWytG188TOPmUFsnPrWe2rajsKtcOQOpCnNdZH8O/Eg8k3EBzMhK5kTIIHA65JHoK1R8K/FFy8dspijZh8u8fKRjPJGecVHP5lJHn66jeiDd51yVHJO01JZ2OparGZLPT9RugOrQxsw/E9q7s/Brxg5WIGEb03oy3CbSMA/wB739Kfpfwh8StevZ3eqWllGjhGklfMZc4KqMZ5OR2x71SkhO553cWuqaege6tbyJCcAyA4qFHMrn9y+4jAIQ/0r2LVvgff2V6tteeK9NhnDLlCX43dP4e+KsWfgnWPB/yWfjiztr1/niihti7uScYxtyenfilzILM8fFncttja2uSz/dGxgSPYd6pSC3hULsm80NyXJx9MY/rXuXiKH4pa5EbK8updVt1QF0WziQxMc/dz8wbA6jHWuMHwt8SCeQGxnjbIyJTEMlj33Nx+tJSHY4bTdUjtZ5JXsbS73jG2dSQPcciivUpNN8aaHFFCug6FKjLhWj0y1mY7ePmwM/nRWhFmdDO1nNG0c2oNKjn5gZsg/hUH2TRFbJwxHPrWQdJCgb725XPI/dN0pw0uMnP226P0Rq9r2FP+U8r2k/5jbI0MxlSi7e+cj+lNefSxGqq2ABgYDH+lYp0lT96a947+WacNDZ1zGL+X/djNP2NNdA55dzVSXS1GFcrxjAVh/SmwHSI2yke1j3UMD/KsgaWgO1he5+nP86eulRltoj1A/TH+NP2VPsHPL+Y3EutO/hLfkaX7dZ8jc+DjnLVhvpCRsd0F9kdQSv8AjQ2nwqdv2a8ds87cY/nR7Kn2Dnl3Nx9QsWQJJI7AdOSaSS+0/AzKxIGBndxWTaaTHPKsfk3cQOcs+cAY74yf0pkmnKkhT7PeuAeGBOD7ij2dO9rBzS7m2L/T1Ur50hBHOGPP60z+0tO5BLlT1+c8/rWE1taj71veA+7Yppgsw3MNzj1OT/Wn7KHYXM+50UWoab2ZsHPG5v8AGnHUNJIC/NtXoMnA/WsBI7EdUmA74z/jT1h03IX98D2zn/Gj2Uewcz7m4dQ00/e3YB/vf/Xo/tHSh/ESfTP/ANesLyLHJ/1p9ju/xpDaWe7Pklh75o9lHsJzfc3Tf6Ky/PGG/wA/Wk+3aIv/ACzK+mAP8axms7H/AJ4qM98GnJYaeVLeXuHrtOBR7KK6BzvubJ1TSiMbcjtnH/xVCalpalsIBuGGwByPfmsuPT9NPHkZPoQadJpNqshX7Odw9OR+BFHJHsLmfc0jfaT97yhkf7AP9aT+0dIOf3AHrhRWeNLtto/0d1P0FOOl24GPs5PvsH+NHJDsHM+5dXUtIC7QhAPX5QP609dS0ofdjb8h/jWZ/Ztvj/j3A/4AP8acbC16LC2cc/IOKOSPYOZ9zSGpaWeqE/h/9eg6tpKn7nXg5H/16zxp0I/5dXP/AAED+tWP7FgCytIqREAFVZc7/YEZH54pcsEF33J21rSg/KLjvwOf1pG1jRWAJiBHuoqtJpcKgbYkcEckDGPzxUkemWoyWjiAI4y6k/Tg/wA6HGHYOZ9yQa1oa8LlR/soBTW1jQ2zne+T3jBpZtPsVgEitBI+f9WAM49c9KiEFoFKmJR6jKmhQj2ByfceNS0EP9zp6Rj/AAo/tLw/nIjPviNag8iz3Z8nr9KBHBni0Yfl/jT5I9hcz7ln+1NBBH7uQe/lg0p1bQ8ABSc/9Ml/wqPybUW/mG3y5bbs53Y9fTH41EFhOR9j/P8A/XS5IvoHMywdU0T7xjz/ANs1pH1jQwRiJT/2zFWE0SbG86czjyvMymWwuM5OCcd/yNVfJt8f8e4H4/8A16EoPYeq3HjWdHz8sK/98AUv9t6YP+WagexFReTAQMquD2xT4re1YkbPptjzRyR7CuObXtOH8H6Zpf8AhI7NR8qnNQmFA52whl90waQwoSD9lP4Y/wAKfJHsHN5llfE1rtyEOe9Rt4ot1P3SfwpiRoDg2snvgjj9KRoV3jbay/jijkj2DmHt4oh25EUhP+6aF8UQY5t5skf3TTVhAY5tZSMf7PWnyWgbDR2rlc4JJXP5UuWPYdxr+I7cni1lyf8AYo/4SRAMfYZz6kIaDBKG+W1A9ywz/KmvbytyYh74Yf4U+WIuYD4j4JFhNj/dNA8RsellKPqlOELY2+Qf++xSGzlxxhf+BD/Cjlj2DmGf8JJJg/6BKT9KD4in4/4l8h/Cg2dxniRVHpwaBZ3mAN6jHcLzRZdguNHiOfJzYP8AnUbeIrhm408+3zVbFld9WlB/EZpn2O6358x/++hS5UCkQjxHc/8AQNIx6PSjxDeN/wAuBPsZKnFjddd5A9yKkNhOQAZD/wB9rRyxHzFI+INQXOLHH/A6cPE2qYwtjg/77Vb+wN90qx994NKNNkIBVXA9dwwaXLEOYonxFqzcfZF59XamnXNWYbvssZx7tVxrKZSe3pwP8acttJg5jPp1p2Qc3coDV9Ubraxf99MKY2salj/UQj8WJrRFk2MBR+JpwsJDj5oV9c5P8qdkTcyv7T1I/wDLKAfg1I2o6pg/u4Memw1vx2EKj5/KPr8hNNext/4ZAP8Adh/+vRdDuc+L/U858uEfSJjTDeannO2MfSE81vvYkLmBxv8A9tAo/MZqlJDrxtJDC+mibJCZLlQPU8A5qJTUehcVczHvtQZSu5V+kHNdF4Z0G61qye4XxLpFnJGRvhuwUcAnGfu4I+nSuB1LRfHc7urX9s0bcfu22Y+mAKop4Y1+JWVkmkLDBZJgpwevfkVzVa1S3uRZvTpw+00evWek+EbjSUluPHRt7/Y/mW4tRIoccA7l/hJHXnis6fTdIXQjIviiGTUd6NGqofKkiI5IJG7cp6gge2a4nTtE1eKMzT2zu2NoACA4xjOc8H6YrJu7TxPZmQ6doU4BICyNKjNt5yDg9+O/51xe2xNzq9lRsekaXpelzO8eo+LEtVQnLLbsflHAYA4JySOAM9T2q9ongqPUDcy3XjHTLS1gJQSM+0u3YBX2nnsTXm3h/V/FkFw633h8TRltyqI1AU4xxk4ravr7WCPLHh5rmJkGVOAAvUKORjGT2x9al4jFp7D9jQtuXdcs4LK8MOn6jdahDj/W/Z2i59MGqVo1q16keoalJp8J+/NICdo+g5J9hWDf2viq+edpFvYlkYHaicAe3NZcfh3UpjJDNb6kgycSSRg9Oh4Y4roWKq8lnHUydCDldPQ9Kk0SxjuYf+KmtLqFyu420pL4Y4GAwAJP1474qPxNH4QsLUyWniaeSVAu6Foy+4EdVZM85wCD0554rye50TxFbxMkVldum7I6g9etZl5pHiLyFjksrkoOeUxzUfWK17tl+xp20R6ta6j4P3xfaNclBx+8V4GA/AjJP5U46j4OeFRHqLB/Nbe7LI3ycbdqgdeuckY968Uk0vU1PzWdwD7oab/Z2pYP+iz8DkbTUutNvdjVOK2R77H4t+FEtlPatdmCZmDmY2UzFcfwofM5z3yB9eKik/4Qd4PtNp4mEsWFb97ZOrjOcDHmex/SvBP7PvicfY5ycZ+4a0dA8P61rWoR6fZxbZZRwZpBGv8A30xAqOeX8z+8vlXY97029+F8Nvv1DxCdz/LiOycFPcbt2eKspcfCe1vIpLbxfeugTmN7PeGz2OVzn8K8b1H4ceNNNktob7Tv3Ew3rIJVZANxXqD/ALJ6dsV13hjwla6SFnuGFzd4H7xhwvH8IP8AOqp0p1dm7EzqRpo7zXD4bWzt/wCwbm8mkI+YvEqRsPVgV3ZrEkZmcs53Me9KeBgU0/ma9Kjh401ocFStKb1EPvW/4H8L33inWEs7VSsYIMspHCL/AI1F4Q8Oah4l1aOxsoyST87kfKg9TX034R8O6d4V0ZLKzQFsZlkPV27k1li8SqS5Y7muHoc75nsP8O6Lp/hrRotPsYwqoOWPVj3Y+9QX0xbNWbycuTycCsi8l4rxVdu7PTehQv5CxxnrV3w3beZcq7Dhe9ZchLPjua6rw/D5Vp5h6npVS0QluWrw5Y4rMuuRzWhcnk1nXFQijOik8i9jk6Yau2BEkCOO4rhbte9dZ4euPtGmoCeVGDTYkOuo884rCvkltLgXlvnI++o7iuknHrWddRjB7ipTGyzp17FfW4ZSN2ORTbu23A8VzUpn0u7+1QHMZPzLXUafeQ31sJI2Bz1HpTa6gmYskcttJuiyPbtWD4n8K6F4qXfc28dvqKkMlwEHJ/2geGHGOa7e6twwNY15a7WyByDwR2oTBo+Y/idoM3g7Uyq6NZ6akzE/aroNNE/BOYyoO3njaQCMj6jnNIk0vVrCdtY1hJJMbnNhbRwgYUbVDMoOcgdufU19aXiWWpWEmma3Zw3tnIMOkqBh+R/nXBX3wV8OpNLdaYStu/KxLEpKe3TmtYu+7M5LseH+GJtPkiuLHT7vXPMldUiZp9r5xkEIpGRnjPOPSqeo+Jd8R0a8e4s5LbzFnuUmkSXKkZAAADNwR82epr1S++GWj2eGPiSCzwzMZ3tUIBUfdyH4Oc/XFZPij4eaRdeG7vxBpPiu1u5rF1lZYoTHJIxODnJyByeenFU773JVtjzC01Czt9cdmu9auNLeAG3eS4e2KSHjLHD7hkHp19ulYGrS6hHAqXT3DKVMkbSlirxZwrAg9M+teg2mha1NeNFDpdvdzxw7mSJFl+UHrhSeeeg/KsXUNLuBKLO5sxZzEHhodjAZzj5vWjTuOz7HPaRp+pTWt5qVppRv4LTYJ2gkORvHy4U8n3wKdptjYyEtq97fWRMmDHHFIfIHcFcDB9ME9DnFdBDpn2q7jRUhldiih1LAqAOOR0wB3r0bxN8GLmLwhPryzXVxqG5ZPLQtIrRntkAnI6kmk5W1TC3Rnhd2bjS7ieLS/Er3UBlCwnyJEd0OfmIP3ewxk9a6rw8ugm+hW8n127keLfMCoh3ydAqgMcjH8RrNm8OyTHdE7YXAZVkwVP0H+FdMngrULnw5p/iI6jBIjN5DiS8C/Z1BGCSx6deKOdsOVDta8PWera8+meE9S1C4ndfNQXClo4kP8G7OWIJxkLg155LJq+mS3HnX1wJIWZWjKn7wPIweR9D6dK9v8B+HfAepXE1xd+MLw6iE3CSObynt2yPnUqCGHQYBP4U0/DTT9OvZdX1DxHYakJpgvmzoJFdS38Ydhhjg8jPfmjnlFgkmcDY6rrWr6QpXxqbJETAguJJAxO3ttXGDwBn+VaWg+L4NP0a6stf8Q3V+ZYXa2t4mKLFMOEJIAGOc9+R0q1ffBO/kvWfSdSi1KJnLSRWzBTGAenJ7elZniH4XzC7WOz1LSrSC3UeY0tztlXOM71G4jBIHeq6XuK2uxyWqeKtQ3r5OtXTuCSfLdkx+tVLjxLNG0UljcanauP3jst5vZnz977oxWxqXw78T6XfPv/s25CMGB89CJQ3Axkhj+VR6T4T8STTRm7vtPt7MyqWil1GNNwJ6Bc5/ShaIHqxLHx/4gjvxJJqOoMZgFd3lPzL06dCOTXYWvijXb6KAWkl+0lqP3flXJTcM9Tg9R+H41QB0Xw3rqTSa5pUpgJVoxPJIyd8INjBSD3zWtefE3R0jk1Cy06OO4+04d5YkmM49tyDaMA89/QVjUnLojWEI9WUL7U9ZkIW5u7xXxgfvupJ+8SMGmW0F9NKq3V1vgKhGc3L7j+A647ZNe2eAvHPhnxA0QvtE8rzoAYyqpMQSyqPlEYbksOmah8SfEDw3YSvb6aItNkEhjlF1pnKkHnlWBGenQ1kpVJbM0fs1ujx690jRNIugs2q6pdsItzZuf3cZ67enJ9h79Kx7HUrc7v3a7RIrMzNLuZefm3FuCPbFfRHiTxN4D/4ROPVfFGjSOohAmeS1kRXJP8IY5IOcg15R4o+JXw0js5LXwt4VWK+SbakskaMrAdzvDZHfjn6VUVUtuJyg3sUdK+xW161w0F7cWW8hJfPlb5iAR9wjGMdT+dZ/iHUItSUfY7OaDUPMULNFeSPuXOCCGyB+FddoXxv0Cw8N21u3gOG+vYAr3UkRSGPzR/EcLjv+VbNx+0N4VhsoNU/4RjTnvgcLCk7eZHnqS3lYA9eaa9oupLdN9Dzux1LxJpVqYZNZ1PTbZgwtY5wFWU+wHI/75PWs95vFrNHcSXM16kucyrOD09cgkYx6dqg+L3xO1bxjq0N9Z2E1ppNvtJt1nM0bSAn95yBjrj8KiHjC5vfDsX2dHDIcygsOCB0PA47ihyqKw1Gm+he1bWdZlVRqt5IsMUwjJmuTKx4GCMcbcHPFc/q41CGKO80+6jLz7d8UFwWYHJIG0HPGAegwTUei3MeteILa31iGX+zpBtHkEbo89Me2exHrXoNl8JbrUwf+Ef1G3vFjV38hxsuAQemAPmz65AHfFUpWdmTy3RwcV54pjMqteataTSpu3O0g8wf3cc5z78VBeeJvFHkOk3iC+X2klxnHbA6Vrarpdxps8mnXjzmaNyrxu2SpBxg59PSqZtLCQFS1uQAN2WXIJ9zwPxrRN73IaXYzbfxf4hWPafEWpL0x+8Zvr0/Cirt1p7/a8QxWRIX/AJa3Ocj2waKr2jJ5Ueu6v5d9eGfcLYFizRwxBVJJz+H4YHtVf7Hbn+NvxX/69TytNt/c/Z2fP8anH6VtPZNqVpHNpuk3IKHZM0SNIhbqMcZH5mvcUlT0SPIs56nPfZYf77/98/8A16X7KmMJM4Hpt/8Ar1ckR0fZJvUjqCuCKu6OuktODqk14sYPK26LuP4k8fkatysrkpXdjHtLeSC4WWO52kdD5Ab9CcVPcC5uUCzTxkD+7bIp/MAV3EOpeBbWEiDRbu6fBw9zMRz7hTXHz3IkIB4VfugKOBn6VlCfPK/L95pNOKtzEdhY6fx9va9I3D5oUUZXv1PWhtO09oGMbXpcHqUXGOf9r6VaOqXXlRQ/bLjZB/qxn7mfSnadJYtcZvpr1Ytp5iwWzjjr71fvbslWehm29nJbv5kRYMP70YP6Gp7lLq6YSXVxO7ogWPCjAA7D0HWtHWZdHCw/2UdSzg+d9oZSCeMYwPr1qgZiB/y0pp83vWE7rQrCzOOWmP5f4U5bBSPmDk++P8KsibI+UHPvk1fgtZpLRrj7XYooQtteUBjjtjrmm5W3FGLexkNYxY5X9aT7FGCCvBB96uLdsOPLDflS/aG6+Wp/4EKLisWftoc/vdP05htYf8e2M591wc+9ZrWydjj/ALZ5/rVhrg4/1af99ZohvDFIHEURPowDD8jUpcuxTk3uR22k3d/cLb2MUk8zfdSK33E/hUBj1jT757ea2t2h6FJY2Rg2O4+ua63TvHGqWaWqW0Onwm2L+W6QIrfN15H1qpr/AIu1jW9q3zWr7TkHyVB/PrWM1Oo7NaeprCUIK639DnEhkKZl3lv7q/dH04rS0uy065DLdXc9kUGSXQuJOei7e/1xS2l/snVriGGaIH5oxhN3/AsHH5V0P2zwo4jfZqNsxHzojxyAH2JQU5ycUoq4oRTu3Y5O5hgWd1jj8yMHCscjcOxximeXCOfsqE479f5V29z46mE6tZ6ZpEKqD832NCzZ7n/62OtYF5qNre3qzTWmnWhJAaW1tVRwOewwD1pRqVdPd09QcKfSX4GUqxgfLaIPz/wpBkfdth+VbOpXmm4RNOMrDbh3mbnPqAvTv61LaHQ1gD3F9fPLz8kcKqOn94sf5VftdL2I9nra5hZLfL5WPwH+FNMLH/lm2fY1twXun22oyP5LXlschEmJVvrlSK2LzxNpUnl/Z9Ft41woljdQytj+6RhgT9TSdWS2iONOL3kcWbdtvzRvj/eqEwr3V8/79dNBqwWS6t4Atra3gCSAr5mxc9Rk5rOnFukzLFM0iDoxGM/hmrVR3s0S4pbMyhbrtIELAHr81SR2+5toVVGP4v5V1Gh6xa2c6G4tIZ1RQF/drnPqTjJ/OpPF+paPqd9HPptiLJfLxIqKBubucDioVWTlblKdOKV7nKmFl/h/IVPIszWkS/2eqpuOJFRgXPpnvVrdB/tmtm08SXVrptrawEB7Zy0UhUErnPAByO/6U5ylpZChFa3ZyZj5/wBUR6/Ma1NA8O32uStHYwKdoyzSTBFH4tjNSQ3UCXAknhEy5JZSdu78RUh1OdYWt7eR4rVn3iIPkA05Sl0CKj1F0jQPtVzLHLcW8CwP5cu64Cnv93JAPTsal1JNQaB9Ot7UyWVuvmI0lqqSGMHhicZPX1NUorqRHDlQ4HVWzg/kc1fXxFqMdlJax+UgfIEg3b1U/wAAO77vsc1lJT5r7lxcLWKP9k3BuY7aNbad3QODFKGAB7E9j7VQMcgfiILj3wasedcFuWT8qBJJ/eUfStldbmbt0GNbtBKiXljcw7gST5gzjHBAK+vvTCEOVWKVPm4LEHI/LirDSOQMyDNMLN/z0/SpSe9xtpq1hjxLGwUtIT3K4xQiRyT+WAQCTtZztB9M+n40+MFmLNKu1eSOhI9Bx1qK6lRpibdJ0j4wrkMc9+cCi72Cy3Jbi3+zrG0sQYSAlSk6twDjnHT8cVCxjwT9nb6bh/hTk3NaSMfPVtwVHBTAPU5BGfx6U9Hn+yeQ0qupbJBADfmB09qSmNxICY8/Lbv/AN9f/WpJGkeTc0bEnqSc81NcSDEYSNUZVwdp+8fU5z+mKi8yYHBhkYY6ggf0qlImwzac8Rj8qNrY/wBWKXfJn/VSZ9wf6UGSYfwkfVTT5hcoihuR5NL8/wDcIo8y4kj+UmP8AD+tPaSYkZCn6Y4ouOwza/8Azz/lTQG3Ebee9P8APl/2vwFJ5snUB+f9oCi4WEc+Wm6TCLnqTgZqQxv1weaYZ5em2T/vuke4mHGxif8Afo1Cw2OSVpWj8mVMdC2Pm+nOasCKTnr+VVxcT4B24z/tGlW4ud+dvy+nP86WoyfypPem+XL02/rUbTXm0kW8h9gOf50vm3WB+7Yf8BoFYl8l8/d5pRBJj7uKrvPcqOVIzwM4Gf1pYri4k/gPXaRkHB9KL+YW8iwIJMjFJ9ncnB/nVcrqIm34YR4xtwAM+uad510M7lQD18wUXCxP9mfHb86T7K/t+dR7rwoG/dKpxgmQd6QNO2R9qtgR1HmrxRzLuHK+xIbQ+oo+y/7QFVHmcSiFtSslc9B5q5/nULXDSyeXbapYOyt+8Bm+6O/TNJziuo+SXY0Vt8D74pv2fgjdkelIsVsULf2gHA67Mmq327SVu/sZvJTMRwokXn8ulJyS6jUZdiwLNj91SfwxUqWbfxSBf+BCix+z3SFrXzLhVOCVkyBxnt7UsytAfltsf7xY/wA6d7k2sI1mmceeB+tNa2g2nN1IT6BajkupFH3Qp/65ioG1C46BgP8AtmP8KeoyWW1tWXaXuH9scVVnsY2j8tUAUcYKAgj6etP+3XWSDJjjrsGP5U2K+uHU75W/BBj+VS4X3KU2tiFtPXIy3y5P8Haq50wncCFA3fLz1HvxU4upmkbdKdvQcYqa2hnu5VhtxJNIx4VQSTUujHdlqrNnM33h/V5rmOWC5sIgmcDyckg+pPT8Kl0rwdrmoasvl3kfkw8kwRhAvuzEYH616longbyoftviCby0UbvIRufxPb8Ky9b1WbUHGk6LamGzBwsMK/NIfU461zezhOXuHRzziveMnU5IoQsAunvpUGDKx+RT3CD+tUbezubpZJEQ+VGN0kjcKo+tdzoHgKQhbnW38tevkIfmP1PaqnxHdLeO102yWGGzUFvLj6lvU1vCpFNQhqZTpuznI4hiAcLzWr4V8PX/AIh1SKwsISzsfmbHCDuTU/hHwzqHiTVEs7CEnJ/eSkfLGPUmvo/wZ4Z03wrpa2tkm+ZgDNOw+Zz/AIe1GKxSpKy3Chh3N3ew7wV4Z07wnpK2tsoaYjM0xHzOf8K0LmUuT6U+Z89TVOdvevEbcndnprRWRWuWHNZVy24n0q/Ow55rPnI9aqKAr2sXmTrgZ5rtYo/JtkjHYc1z2gw77tWxkLzXRSGpmOJUn5qjcDrV+WqU4zUoDNnXJOav+FrgxXDwdjyPeqsy9aZaN5NysgOCDVAdi2GGR0NUrhOKsW8iyxKyngikmFQUYl3FkEEZ9jWMk02jXf2iHLwN99f610lym7NZV5H8rK65Q9faqTJaOi067gvrZZoWDKR+VFzbBga4m3nutEuvtFvmW0c/Og7V3GnXkF9arPC4dWFJoaZi3lmQciqcM81m/wAp+XuO1dTPAGHSsfULPg4FCYWOV8Y+A/DPjaGSWWFbLUmXBuYlG5uMDcP4x+vvXzj4q8G+KfhvqzTX0dx9kYMsN7Z58t1/utgdx2ODX0/J5lvJuVipB79K07W/tL63NlqUMbrINpWVQyP+fFVr0YtOp8jeHvHWu2+nXOmw3O4vjZcFX85BnOEYdBwO341zWs+JJ7y+ln1Caa4uZTuLFsue3PA6Yr6B+Kv7PMOs+dqfgzUZLK7fczWlxKxic44Ct1Qe3I+lfMPinw74s8F6w9peaJqGnS425ki3iT1Ib7pH0oTT3YmrbGno/i+aw1i3vLWxkuGhIIWWMsjN9BjjPvXWH4n+PNGlguP7duorAS5+yxRBo95O7aec465ANeUPqWrLAsMkMuCTvJg+Yg4zz+AqU+KNVhtI7a1VoIYsEKsRBJxgnOeKvXoTZX1O18ZfEKHxVqlzqM1ra6W5jCFLWJl8zHfGCAe/J61ze6CwtmWSx1OIXB3PLJBuj46Y9vyrmYHuHSRt08ZYcAIcNnqPap49S1O30/7DH56ReYWcNnB4xjHb/wDVQlbYG77nbeCbfT9WspLrUJbiCC2ZlXC5ABG716delbUV14JjtGFtqN/qTnKW9oyyKnmc4yc57k4ry6bUL68gS35MSH/VxqxCe+K0tMifTzFMmnm9BXe6+UcL8w5IOeRj9alxfVlJrsdD4e1+40oXN215NpW2QwNJA7gqDnKsBkjp1/nVl7PVNcT+1Lia91WKd2ZmtbpRuIJG7LAZOAOOvNY95qwu42j1GH7wIlb7OpJI5UPjaT0xkdB61hzrcR2p+zXslnaPtZoImfAJ74zii7fUVkuh1cCx22qQTfbbpYIgJWdHI3EdAOTk9jjGK9GuviTp+u6ba2LeE9LvZkgMKT3cXmzAt1wT+FfPhljt18tpJH3dSHI21bntpQkX2PUzcqqCRgBhkJ7decVvGSSszJxbd0fRGha7LxJqHgbT5ri1AC3TWgDqMYw5x8wx69q7rwlovg3WvDF5CdC06e+BMj6XaMEJweDHlgMnp1r5x0/xvetaw+ZJLuhgETncVJZR1yvXoOv9auWPiC+me11zTLhtMu1bBdeY3lHUhR908iuZzk2+ZGygrLlZc8S3+oW2vmTQ4b7RY3naGDzCEe3TgBc5xnIOT7VmzQzXuofatXkuVvQvM5mOFIz8wfJ54zz17VpwyXWp6tea0sdybsuXZWXzVJ6s3fueOlZovLjUdVkiF9MX3EFJocHOOSCowORjr+FZp20Ro9dWZ3iea6vkBXWNQ1G3iXH+lnIPXhe/4+9ZEun7tJZ5Le4tZd6lTnjv2/L0rZvbuKEm3kYsdxUguRn8Bird9Db201ts1ECeHCy28sbKVAzkEnGfoRV81kTa7MTw5a3FpdRonnpNIS484BopMep69sd6j17S7V2DLCbd0zvVMneeDxj2I461Pr2tWizQGBBLFGRlJBnj0LDBJ+naptD1K9u7mN3WOSNDhUAYBWxkHJB9QMmiz+INNjK0C2jGqrbw3IHncfPHlCeuOa6e58P2kiXEMKyQrlfO+zqXXcBnpg46mnaRpen3Gsp/ahgtMTB5IGby0lAOCAB0/Aivd/hdfaVpuqXNtaJbWkV3JuhhF2PK3HH8LH2H6+tbRoynHmvZGMqqhLlPm28tbiG6RwPJMKosbiPCkL9QOa7OXxo1reWt/YzSQXe5TIYmKsp9R6/h619by6XpuuwPZ6iLS7+QqYyFZHU98Y4PuK868RfD7Q9CWa6/0e4uWvlFonkea9vCx6EEkYB7jHFZ+z5pK5amrM8j8RLeeKon8Q3rXv2iZBm4aJBDMygDAwAN2Byf0ri76wSIm3m+7OwJ8tdwTtg5bdj8MV9J+MLFjp7+H4dH0+9gmssWMEk21Z58Dc3T5SMd8dOtfPXif4XfEo6hJK/hlLdWLMqWs6GNQOpGWPH/ANf0qlBpjck1qZusadHZJE32qN1kJKqNpI9TtBwM8UV0EvwH+IsumW95Z3lhdFjteH7QYmjPXq4AYe4Joo0W4tzsgdo2LkA9gK2/C3iDUdCcSWE8kf70SMuPlfAIw3qOTVGx1izuIWkiuUfDYwGTr/WpxdQEErcFX74QE/pXte1hUTS1PKVOUHcteLvEeoeJbuO41BIN0eQvlw7evqR1/GsdI/8AYH/fNWra4tbg+Wt0ZHQfPkFDn3NTOqgELNKBxj+KqjJJWihSg29SmF2j7p/AUoXIztkH/ATUdpqto07Qxm6dgcEG3dfyyMYrR/cyAfIVb0cDmmqt9gdK25RbZvEbPhyMhScE/hUqLDn52ZQB1GM/zrR0DRX1LXbazgaASTOF3bdxXPclTkAfSuh8aeCtR8Mqkk9rFc2jNtFzG2FyT0I6qah17PlZao6XRxblRj5+vAzjrQIVdeoPr8tXnaOIjbbqMD/noMZ/KqEkeoyM7ItlGpHyvkk49MA8fWqdRolU0w+z/MAsefcJxUZ3hztZSMdFIq6tuSqtuhyAOAMc+uajfTRMo+1NbOQMRgj/ANCP8X5UOpIapxH2On3l47JAMsqFzudVGB7nFZ0d3ZSMyx3tmzKQD+8B5PQfWrsOnQxxlXtbR2wcAcgfiRmqs2imRSsGmxo7c+Z8rIPwxz+VZupUKVOB0UHgvxRcW6uNKf5xkAFVJB9iQaztX8P+JNJtZLy+0O5itYhukmYrsUZ6nBNZ8ieNIRbqviSW3SIKIxHAilcHPB5/pV/xbceJvEPhiPR9Q8U30sYVRIi+XErY7tsAz+Oa5J1sRtH8jojSo9Shqdn4otdBXXbfRI59Oddyzq5wB6kEAj+vFYtl4laW2maWCzjZV+XMp3MfQYyM9PSun0m31uz8Fz6LHqNj9ka3e3ljdtzzBuhOehXsRiuU1LQ9QudEs7GS4geG0Di3CfKybj82T1bOO/SsJPEyfxM1SoLojU0n/hKNciik0Lw9c3UUjbBIbZygYdRuBxxXQ6Zbppj3kPjmC50+WNf3QtYHYbuwbIIx05Brd8A+Nr7Q/DsGl6fptoksKqr3E0zfOQACQCf06VyHxTvfEPiZo1udRuWwSfLNwnlqT1wo6cHFLnxCdkx8lHsZC6+gnMc1gsbgAsFm3FQemRjjt+dWJdUbZmPTZHYHGNwHJ6AZxk+wrlLLw9eW1xFcxoWaI/KQokQn12nINTHRbqV5GMsyZk3t/B83qMDiq9pirWTF7PD9Ubl3rDpBJJFbQKYmCyq6yfuz6sdvFVYfFirE8l1Z2gjToY5C27nHAyDWeug3X2V4knIhchjCZXKMfUjpmtjwb4cs70XS69e3ViIkDwxKzKjsDgcKGH4AVlL6z/MXFUOxa0XW7S+txPPHHEuCdokVdw692JBx2p58RaXuMv2GNowdpf7QR34wBnNZ134T8lDNHf7w8nKjPUYO7kDvVFPC/wC8RvOkikQjlZMFTnrxRGGJlrzMblRWlkdZcazoENsZ9kypgEKJELH/AICxBzUcuu6CvleVctK0i52RgM6exA4/WsGTwu1xIz3N9NMOv71jJ+VeleAvhn4Pn0pH8SX4tbqVg8ardRqGj9wBwf5VopYmkrykZuNCo9Ec1DqWkzv5cH2uR8HAWFs8fyqpqGt6TYvtuGuEJG5QY25Fb/xG8M+HfCq/8Sm9WfTb5CGJYSFNj/3gPlGccgiuRXw5pwmOyxdQMHzXdthz0xnr+Fa/WqqXNKSSM/YU27JMsw+JPD8wGy4nDE/dMLZ/Sr63ELXQi8mfaejLtJ6dSM5FY0cEET/LaxqwIwwQZ/A1ZfUJY8lpJVz1LFz/AFrrjKbV2zBwgnZI6rQtCvNUtZ3tLdrqW2CtMsQ2kAnAwpJNaOseErrS9PkvrprUJEMzKtypeL/eHr7DNcbpfia5sI51s3LLMAHJYgZ/Kqup61rV+CY47JkkPzxyRkjOeuQev4VnKpUT0LjSg1qjYS400htlyZMHnaV4oeW18klJCJCOAXUjPvisnTFvlLM0Gmonoo+bP+fau38K6Y2tWGozR3VpBPZRh/KmYL5nB4BPQ8Vp7SSjdmfs1eyOMabUWb93eaePmGfkY4/Wql7fa5bytHFHb3TDn5IiB/30TgV0za1bx3KsbDzIwVzEvG7pkAnOO9P8UT6MNT/4lFu7JJErFZSu6M91z3qXKTajcqMVa9jlDeeJ7jaFs7e3XcCScMQvcdaSW58QmV1K2yIEKrhTwfUnua6Dwx4mh8O6t9qWO2MLgh4ZIkYFs9clcj86o6trVnqWo3N2q7TK7OfK7E+g6D8qyUZc3K2/vNPdte34HMvd64lxNGl4ku/orMMqfQAY/rRcatq1pbJGt0ru5/feaQSCG6LgccfzrsvBurLpGvJqC5lZY2TbcqrpyP7vrV7xxrEPiKW3N1HGGi3DfFaLHkHHBwOenH1rKdGTla7+80jUilexxo8Saj5oltrW2EfyiVZJsnjuD2zxS6f4gvg6/aoIJwfvEyAMOeny4H6dKunS7FkPlzsj54LqrA/gRUFxoMDuVS4CJxzszzUrCyjtf7x+3i9yzPrF+wJh0mAoc4dJ8Fef9ripoPEcPlh7rSxGe4W6TP6065sVl8K2umjycwXEjiSOPa7hgvDE9elc8NCmjmBltZp4h94LKoJ+nWt+eqjLkpyNweKtNeUKumTEE7c+evX8BWl4inu9Hsba8utCkht7rd5MxmWRGxjPKn3FcxPo+lmP/j11G3c9N7q4H5Ctew8FeKdU8OpeafIbzT1Yr5aSbjGc85QEkdM9PSpnVqxKjSptmefFKg/NZRj2JI/SpI/FIc/LYRH2DdakufCN/ZxwzajYfZxKfkd9yK+OuOlM/sPTGkIkgkUDulyD/MVUZ1pK6E40kNPiRXP/AB52+/pgZz+pqgNduFvzdF5iqjb5G5RH9fu5z+NXV0DTo5C3nTDBypDjj9Kr2Fhpd40zLJIjAHdDvzMMY5KjAGc9+MCsq1SrCN5bF0oU5P3RD4kn2Fh5qjPTcnH/AI7QviKSNAkkUpI65l5/lW9DDFb6Dc6fCUvHuWC+abdEEY54A6nHPPUVzz+H24/fwsPZyDWdGvVqrmi7oupSpwdpIkTxDGzcwyHAJw0uP/10w+JHkkVBbsuDxiZh+fIqtLoFwuMTQ492NRDRZFPzzKf90g1rev2IUaRam11rZikVn7k+cTk/gTTG8QyeSjLGA5GHQ5G0Dpznmozp1qh+e6Kkf31/yDSjT7HK7byJ2H3gxCg0v33cdqfYX+1JrptxW2BXkeZIAfw3VFca1d4KsYw/qoDE/jmlltrcNsRrccHkk8j64pg05c7vPgCsOz9P0pfveg7QAa/qAx+9HTB+UVL/AMJFdFdkmGHqGYH8wahbT8OCt1bnHFILGdRtW5iK+gPFL98P92Ml1W9mcstxKvcgSHFQGe5ccyOwHqwIqz/ZzZw9xGvHXbxTl02JlOb6D/vn/wCvUONVlKVMzzJKEK78c+gpyXV0p4mAz1+Uc/pV7+zcDdHcRNj1HFW7Saa3cM6WsnqrK54/CiMJ9QcotaGStzNJIN95sHQjaMfoK29P/s5wFutShVSCp8oMCPflf5Vr2mu6eAvnaJbvtP3kUHP/AH0uf1p1zr2luAselzRE8YT93k/8BreMbatmLk+w/Tr3TNNsHtYb261OLbtEPlKo/NQD+f51NZX2osI1sPDLKi/cee5OR9C2f51iS3TPKXisdSGOgW9kP8x/Wqk66jcAugvUX+H55HI/I4/lWl+xDS6nXX+n6lqliIL6ebTcOJN1rc7iefunParkGnxR26xvNLcbAVz5QBb0ye5964a20jVnG4S3J7hXcp/jVuPTvEMCF1vPI4+Ym4Ix+ea0i2tWjKVnomdTcW0aIW+xAD1d8VViiZ2Zo7AJxtDKxKkevpWXpl/qdkWFxcQTYBO5l3M3/AjW34f1ptXi8uC3kuJFwHwDlc9CcADH4cd609rFbmTpz6FQWMLQBroXCPvyRE4GRnoflJP4Y+tb+i+K9L0q2eG10tNOkydxkO8yDt833vwIx70+50LxIdKvNSuLWC0sbeBpWl+0IwOB90BTnJOB+Neboc81nUlCps7mlKM4bnoviXxhp82mr52oSzLJjfFbRhSAexZj1/Cm6P488O2MRhstNuLA4x5vlrIzfU7s15rqCyymOGNSwHJPYD3PbvTwtvF99/OfHRDhQfc9/wAPzrCae0dEbxlbfVnca94wur6cQ6ffzTIy5bERTH+fWubW/hF4s1xi9IcF4y5ww7gsP6VmtcSSKE4SMdEQYH/1z7mnWsX7wADknAq41uRWiiZUud3kz0/w/wDEPVdGdvsGl6XBZSAEWqxEBf8AgedxP1JrsNK+LtjMdmqadcWh7PCwkX8QcEfrXkrptZU/ugD9Kida4JRuzrTse+weMfD+oD/Q9Yj3npHIQjf+PYzVLVNeWJgqyyByeFkjZQ30bG09+9eFtx2phkkxjc2PTPFJRG2ewXHiRkO4yKoHLJMdn5N0P51EvivTZCUbULaNmBwGnT5T6dfpXj75PLc0xVBbnhQCWPoK0Sv0Ibsj6g8EzJc6al4GX98iso3A5GBnHrzkfhW7IprwLwz4fGoeHrC+e5mgknme3hYPlUwMqPUcg/nVe9uPEeiXjW76lfwspwCtw+0/TmsZpczSZcG3FNo99lU4zVSYrtLDkV43a+PvFECKrah5wHTzYlYn8cZpzePtcYmT/RQx6kIR/Wpsyro9RlmjYkKykjqO9VZJV3dQD2yeDXlVz4212Q8zQev+oU4/Oq03jDxA+c3q8/8ATBP8KtIVz3fw5qCu/wBlc4bqua3WGVFfNun+MNcTULcy35CBwWKxICBnntXudvdeIILOC4P2bV4JiCrxL5TBD0Y8n8cCpktRqRqXKkAkVmXQGDu496S48UWlqRHqlld2RP8AEY96H6Muc1HJqen3R/dS5/3lK/zrNSLsZV8jw5kjYRjuGGY2+vpVfRdU/s6/ARWjEhy9uTkN/tRnv9OtTakzbGaARlh0bfj+VcFr2rX7X7WsNtbcLliPmA9z0GfwzWkZJ6ESVj3exuY7qBZYnDow4Ip9xbh0PFeX/CnVNQ1SG8gTU3iuwd0YaNWjJGOCDz+ort4PExW0M13p90Y0Zo3mgjLKGU4bI+8Ofb8TSa3BPZEWp2ec8A1zd7BJGrGNtg7g9D+BrsXlgvoztDEHuRgisnVI0jt5HhiDBFIXJ5duwzUqdi+W5i6D4snt9XtdIaNpnuJAigkgKPXnnH+RXU6ra2Ov20ul6zovmRbdxFzGGjJ6cMOh/I15jbWt1DPqWolw1zbmByyHgEyL8oPXp6V7FYmO7jgu/MYt5eQA2AQwBGR3pysyVdbHxh8TNG8L6V4rv9LEGo6YYT+6APnxbiPwYDPHU1x0+ntbpcLBbJcIHxvU79uOuO4z6V7x+0doNqmt21/OpS3mkcMAwX5xtJPvkMO/avKJ9JsLy5uWtr0Qo8plWJjgjPPHb9a7IQhKmmcs51I1LdPwOHUw7yGQxMhJIkJU++c0sktrsOfJcHqDjB/+v0rqxpcsJbdLJdR/wiSLOT6ZP8ulNXStLupHWS1khlOCdq4Un2/u4olQiNVZdvuORs9lrJLJZ5t2ZcOyOVDKexqVpJvKMYu2UOeFWTA3Z7Ad661fDERjK28qMGYHkd/cdTUlx4esIPOnmU/Lljheh7/KP6VDw8l0KVaL6nGp5ibYklYfvM4JJLN0qSSaRE2kkEDGwgg/kRXXwaNYtGrQ7JF3NtyOORg9fw47U6bRYUT93AsjZBOT/WpVK5fOcHcTWjcBlVickNH1Oev1qzarp7aY0M0EhkOPLaEkBhzwVP8ATHfrXYiwsbeZJnt0MCvuZXXqo6g4P8jXp2h6p8MtV8JPo1xppsZWKlpoLSTggnrJ8xx/ntRKlaIKpqfNi6VaSKREJIQevLA5z+Vbmj2qNBHCb3ZsJC5VtxPY4XuPWvSvGnh7w5o1y7aTrKXNm6qYzIhDox6g5AB/+vXP6J5Woata2elxtczsch9gjQEA/eY9vpmpaTV2x3d9DFEUy3zLDdNuxzIAykn/ACazZ7DUHvwwkkKBssroVD/jXttlpvhrRb9n1xor26SETyRAFURe7ZxhgPf8q6qx1z4X6t4deI2NoI03t9o+yhiu7nAK4OeePwrJOPQ0afU+bNTs5Jd/2bTYI2wp8xEO7I+p4qtrGn6jc3YuLmaSe7bBkuN7Mz/Ut3xx+FeleOPiT4B/4RafQ9B8O3a3C8QXr7IWjI/76Yj1B/SvKbbVNcvokt7XbdzTEBQqF5evGMVpGFkQ5XIb7RmWPdHiAgZd5N3J9Tk4B+lU9JvrvSQ0NrqUSI7Dc6I3HY9O1bd3pHiHWNTSxvl1S6vlbyksmjYSJ7bD90c1FsuvC+pLa3emmOSNtkkcqk7T/tR/3vrVKSWwnG+53Hg2PXNYiVZvEEkqxrlprhC6xg9OGcnH4V2V806+H7rSV1qwnnu4RH57KVkjQnqi5KkHHX61zHgzwLr3iO1uvEovBpFpcI0f2iUZgZ1AwrJkADHcggc9xXA+JY7iCZINVv7uG8t1xDIQWU4HGCO3TBGRiocpN76FKKSPSPBfgW68Oaj9o0/xNd2czDaWjGQ4PY54NaWvab4iWWaYavql6sTAgJF8vPb5V78968kn8ReJNNhRh4mhnEq7trOJWjIx1DfdPTp71oeEl8Q+NtS+x3PiKSyDHcLuaRkgUjthABnPerjGbfciTglc7G58WeJrXVDI1wBdIwYs8YDKR6Ajj6V12mal8SPFdkfLljmiV1JKiNWXPGRxwK5k/DPV7O7n1C316z8Q20S+ddSW91tkVF5PDjn6Z7V2HgnWII7Jf7AbYEObm5WRigznkgHAHauyKc1rpY5ZPkatrcfa3es6ddvY3XiOW5l273S2nDrE2eVJ5APsKK6t/EHhua3RpILb7UDtlYQ/M5H8RPGaKhR7plNvozzBJUguAJbhY3bu0QUn3rYt7W5mVGXzZFPAIHBPpwK5LF7HdR3D3VtE6jDK8gOfqMda9L8KfES30eyjhl07SZJIwAZVQqSuOuVBJb8K3lVcFoiFSUnuYV7BeQP5MyzQn7wDkAjPQ4IpkETZYteMM9B8vH6V09t41t9cuZRrGjafeWoVhE+Zt6j03MpwfcYrhTBMlzNDDcSi3ZiYluJmbavYEgDn3yPpVU6zluiZ00upbmWGPcyu2WOSQUy314qmbrMm2Nbpx6o0fBrMfTJlZ3utYkh54RCW/wDZulUbiGK2dFmvHz1ZgTuP58frSnWaVrFRpRe7O70jx5F4Ukt5Bo9ncTK2d5d2mJIIz8jYH5V6F418e6HrXhsW7Xhmkfy2khUtGgbrkMRnivD4mgs5U8q7ndwBjPlPnPTAOQfzq5PdQ3RO7VbmOUHlJQigeo+UcVzOPtJKRsnyxsasSwz75I724YKegkyB+O2klt1cr81y/cfvOv5CsaSNW+ZdWnZMEDJyM+/FV2+XbFNqLgAEkxszf+y8fnXZ7TyMPZ+ZuB4lbY1xJGP7plIP8qkNrCwYrc3AZupSZhu/LrWGiWTN817NLuGMLLs5+hFSRpZwsVFxdIgPXzMnNDlfdC5LbM1jBHCAitcjnO+V2z9OajYxBCqi7lboTHO6/rnFRyeR5YMN9dSqeoRw34HmqKTWKma3diI3BAzwM47HBH5U3JbAossNJDI6Qx3FyjITv3XfmEj0xuqS3k0/cV/tEgj7wllK4/M4rMAEZD27SMI0GXknZ8Ae2B+tbNpdW5RPNdDxnKrz+ZOBUJtjasK39k+UHN+Vzzgu3Pv1qOS0jYeZBM0sZ6srE4/CtBLoCMiK1l75AkQ5z34JNZ0+q3gDw/2PNsHdm4OffHFU5WWolFt6DttrCAlxO6gj+JHp0A02QHGoA49WPFVNP1GOO4DalpMaRBDyjfNnHGM9s4qCzulkkXOm2LZ7hOMfkcVKqXdkiuTS7Ncw2bAKt1Fz0zIcmo5Ps0R2tcIrepLY/Oo54IfKDvDpiqOcLHuI9scVNC2nNCPMNrg9AsYwD+uK05mZ2RGGsyHwJZgOC0W4r+dQxajpcZK/aWU+hdqvwW1jA7obiDAHKHGR+JqaG3skBVSmMErvXp9M0veYe6jOW8sSPkuo2XOC3mEfqabcTxxDBkUBu4nkGR9elXI7a0eQKNQ2sMbRsTn0GcVDLY3ccaRRX1yIkJK7VUHk5POOfzpNzGuUpE2m/c2pzr22iYcfTmrEMWiPJ5k2tXfmnGGkmLbR6c8AU6K1RVYzajeOXbJDSAYOPxwPyFNnsd7KLS9nUY5MsrD8sColFyWqLi0nox2tW2m3aLNdXH2uNwVWSVwwOD+FZP8AZts7YS9uAgGFVHUgcYPGfSpdQtrnTYTv1KOKJu3ntkn2B6/QVFa3uuW0DS2du15EMcCQ5/75PIGO9YS5LWmjRc28WXYNAlW12w6hMEweZIEP6moZ7O/UH7XMki4CpJG8a8Dtjp/Os7WNc8RyxzFbGWzSNeTg5cYOduRz06/SmyeO7660RNKuLqeKGFVQWyxLvUDrk45PGc9eaidamrcpcKdR7lyGwjWRo1sLuXcRllMePY8VYOlbGVvs95Euc4Dj+ma4qLVZPNkZRModQTt4Oc9/l5NWl1mVbnYLy8MQzgBjuyOnb6fmaUcVBaMt4ao9bHUWEUpbE8VxCckAmQtkf98Vv6T5NjDdFr2eJpo9mVPX/wAd6c1xFneudKu7u/lvYRGx2I0pyxPI4K9PevTPDXwxs/EPhyy1SHxHeSC5thKyeZgKxGduQR346dqbxKUdiPYu+5hLpu/Pl3k7rx95f/rVHc6eFbDLI/GcrMQ3v94AfrXXzfBy1iCIusTqDGHMckzYUjGeQSOprjbjwOFk23P2h0BAzHNz169ckU/ri7C+rvuOaztbeFpZmu44wMlmkAA9eakXRhIBOIXaPHDM+Mj1HTIqkvgS1k83bcBlDbNr3Xf3BrPi8L2sMksJuYJiq7VBmHHU4BGQce1S8X2Q1Q03NuCDT0ZmZyqocEiQcH86guL3Q4ZiqakjNjnMy/0rOh0c28ga8tD5RypAj3YyODnn+VSHSrWW3M9rLGRg7F8ti3HGdu319qr62+iF7BdwfVtFhmSGS+VjMcIqThs/pxVrzdPIBW5yMcYuM5/Ks/7JdTYa4toX8sZ2/YsZHrnaP55qPyd6Ms1hHFGu4RojMGz24I+lL60+w/YLudHpkMMsIfe6jPAkmYfpWh9jtdjM5jVR384n+dcV/wAI/Yz3u155rdioKlz8pPUrkCr7eHRJbrDayWsqpgFlRtw6HnHOc+3Y5qli/Il4e73OnltLGPTF1Ly55LNpDEJY42kXeOo4716X8DfF2iizvdBkhjtDArTGWRfLMit6g8kjBH0xXh1jo+tTWkulWOoFrQMJDCm4IHI64K9eKZL4a1mwWe4W4K+Um+T7O5MhAHI7Z+lZVcR7SNmi4UOV3ue2/FCwtdcmt5LTUrFrS2shJFEZxuILHLKvqcj8q8t1VNK0mJJbyX7PE52xu8DFXOM/KR149K5TRfE7w2NzfprjTrDGf9GuAGbHfAY/Ng56Vy0njDWNZvEM0Mk+l/ak3v5JVEjzjkj/AB7CnTryhG1hSpKTvc9SupNMtrIXBmTa+NpKkdQSpwT04/WrngjwlpcNlql7/a4u76f99PDbBvu5I+Vc84/z0rhfDnhiTURJdXvjCwttM85ljZX8wKmcAnkBeMfTvXpVv4c8N6Z4V1K70vVr69eKAwy3EBVkYOCMBV6jIAznvnJxXNiant4cstjehD2UroXTNLuJLiW2jtJoIjgolw+WDA9fVc9cHpiqtxpCxTvDPZxJIpwQY1bmsbwro3je90v+zvD0TSRPJuW4mZUABbJBY/MAPQYrq9W+HmpWdnBe3ervd3DMFlWJiqu4GT2J6596MLUjQuhV4Sq2dzEk0kswIWyRB2FuP6miW0t0iCyXFvC2R8wCDP55FSy6Zr63DW81pbR2zoVWSOQF0+U47jPv3rAbRNdIcT6jLbrERtDRqzPk8Lw+O9daxkNrGH1aXc3ok0+RgPMsnYZ5G0n9DTJdIjMrSDa4b+Hy0b8siubuLeGzbzhrkOoyCZf9HktmQg55yfmx39vSuo0vRtXjW4k1P7Hb2xj86NY5SvyHkHJJ68447dKUsVC3vII4eV9GVo9FjFwZDG4G0AK0UZH5YqV9NhZNr249iYtuPyFZN1qlncTmGC4lgTy8lok3s3OPvbsZ69ADS37XlosU1rdPdM5xtkmeIAkdecqfzqo4qHRCeHn1ZpW+jWKoIfk+/uyTk5Jyf4aUWun2o/dsmCxODKpGe/BrNg1idJf38E6Ena7GUFQe5z0xW/Zz6Pfo5i1ZQ4wMMgPP0OD61arw7Eeyl3M4X1sjjdb4XdtLKsbAN/wE9aupuZh5aPszxlQQf61at9FupE3W1xpjyEZIkTyix+hPH1qv9n1NTieCGMKeSjhh+fGfyq41oN6smVOVtERXEke4qbi3hY/3x17VSZZMsqXNt1w2I85PrgGt/SbOQaiF+zIZY5Af3uGiJz3J+X869m8MeF49WsPN13TdFljY5RIYF+X/AIEKc6sY7akRhJux4Ikd4/AeP1zsYD/0I1UutJvJHVpLm33K25f3HIPsWzXp/wAXPCGjeGI7a+s2WCO4dlaF/urgZ4xivOG1TSVAxeW3oPnNaQqQkiZQmmVv7OvHIWTUhjsohBH9MVYFgFRV8/c+RyxPX8CP5Uj3+moQzSJ/tbZR/jTLnUtIi8rdcbWlICDOSSegwOarnQuR9SW4W4iiZIbZpG/6Zzkfz4rHmu9chBUabOE9gH/lW74lE2hXkFpeJJE80ZdZBEzrx2BAILe1U/AlxdeIfEiuqu2m2QZn+VR5zYICjsw6/j0rnqVocvMmbwpSvZooWOtRwtN/bHh6WWJ0wsmPKMZBB3ZxjGBg/WvZ/gdpvg/xFoErSaPYx3SSEMUkYFkPIPB/DNee+M7G5t9Vkjtmht7LyQzJNFuwSPm5HB+grg9H1zV/DfiWGTwus19Lkb3hDKiA/wAIHfj149qlxUqXNcOZqpypH0j8erXTdI+Hf2PT7OG3a5ukUsWwcZ3Mck+qj9K+d4/s8Kr/AMt27jkJ/if0roviB4p1bxJPaRanDLbm1Q4hc5ILdT+QFcvI6xxliela4eCjC5nVblK1zMvbmW6vSm4mJGIVRwoPfirAXkcVDaxgDdt7mrQTuelQ1KTuzVcsVZCIM1q6DB5l0ueQg3Gsxa6DRQsFi8x+9IcD6VE1ZFQ1ZcPzSsfemOtSRjEYz1NNfvWCRrcrutRNU71C1OwrkDVI8e2Ar3b73+FSW8RkkBx34+tSzLlgvYU3ohL3n5HrnhexMnwrto4srOoa5iPowf8A+tVvUbS017TUuJIt+G2ygdVIH+BBqbwnOkNt4f0ljgXWlMB/vEkj+tIYZNNu7trcbYiVSRT0JHAP5A/lXB1OroeeeJ9CbS5d8bF4CeCeo9q55hgnNejeKo31yZIbNgsEQZ5JSDtJA6D1PWuL1bTLiwlKyISmTtcDg4NdMHdamUt9DKbpTDk81Mwpm3071pYm5Ei/OW9q+gfgxrJ1LwmLR2Jn09gv1Q9P8K8GiUMzAdQOa7v4Nat/ZfiuOCRsQXg8l89AT90/n/Os5rQqL1PbdT0621CyeJ1AV+SMcbs5B/MVyl1YQxzbZFG/PGe/0Peu3C+XIR/CaytZtUkQ5jDO3A9PxrkaN0zgtZa4aRrOxVlIx5soGfL9h6k/pXLzEKLixsdOndvmDSsMDd3JPc16NdW0lsmF/er6H72fXPeqc1sjQoiYyx3EYwR7EVcZWE1c868D38mj6k02XR0cEjPuAQfwJr6ItpI7q0SRcNHKgPsQRXhHiLS2stfaSNcwz8kenY/416T8JdTa68Piymbc9sdqMT95e1U3fUlK2h0V/axgPIq7XxjK8Gsa/hljFvDt84KPMbHDZ7ex5J9OldNcIGwO2eayruPdcyyY5wqj6c/41FrFHG+H9PS7uvEGmyMVW4QYJHKtg849uDWn4Mv7iPXF0q4G10slV1/2lJwR7YNaGh26r/aDPGD/AKc4JPPG1ax7i2m0/wAU21/bsW/5ZurnOV+vX1/Kne7FbQyP2lNIhvPAn9oGAyNZ3CyHb1wVK8fiVr58ks9HudNFrd6lLY+Y6nKRkKON2Gx8w54xjvX1n8Q7FtY8Earp6p+9mtmMeRkFl+YD8wK+P31CCNxuuIJPUsgBzzxjtXTQkvhMqqdrmpqNs+mu0EeqwTxoqr5xkZQwIBAyRz19KqA3CyuzW1u5TAyCVKkjPB2j+tZ13rlm0sMEkMUqk7XwN23jAwcY/UUGe3ysbTIoIxtX5M/kea7FNr3TmcE9WXFkkZX3Ao4PzRvIWGAeoIGf0p8cl7LDiO1jlRMEBZy2PTg9KiDLafJM4iPRVck/KfqaPt0Hm4W5VXRdwVSVO3PUHdzVJq172JcX6mnomjavq5aO10+JPn3MpukTe3rhyMn3FaurfD/xtFbwvHpEs5c5WO3ljZwfcH+hNcvcXU06jypFdvqzH6561teDPFGpabqMZTUpIwr4YhUI6H++vv1zU1LrYIb7B4Paxt/FX9keN9NuoVcPCy72+QjgHC853cdwc+lbmp+CfFcVwNW8N+I5P+EXJHlkQFHQdi6FfmXPUg4wc8Vk+PL5/F+v21x/ahU2oZQvnLECD1IGQGPr1Nax8QXeleFIrF9Vu7VUUJEDc+Xx02rx2z0zXJODlu9TpjLl6aEw8F6hretxWt/dW1/C8J3PL8rIScYBwW6ZwMgcCuZ1n7J4Zs7y2s7aWzlRzFJCluCmAMcjcGU9eTk81U/0q7nt7q31i/QJj94t1Js68Y2tjpVXxJJd3k/mXt09yYwI1lc7jtB4Jbv1rOWEbtZmkcQtmjm9RW0kC3JluhNIPmaJ2wYiPugsx/IjtWFLYxWs73VnAjaYW/drPMVJYdQdp9eOK6V4Z3eJ0t0C5HGeSO/Ap/2ZXiCmJGxnOCeeacaEkEqqZWk0vWdHmh1W80YCAzq6ROEnjC5yFIOc9uvWo/Dl9qFt4jXXLfwnPNCjs8r2cTwrCwyfl2YAwMHngCtF45JEh86TKqvDFTn6HvVi3uL/AE7WbW402afYCWMZcomMe+R379aqMOXWTJlK+iOt8E/FfwvpfiWbUvEUUD3Wz93MIleRG4x8/XoB3rV8ReO/gt4ru9+vWcV3cXT4a5jhaOVM8AlgecfjxXm8dhbnUWlu7FFjdiwZ0BTbn26VPqmm6TjdbxWoPBVWTK/p/jW0mpPRGKi11NrT7/wPpumatpj6rHfaRHIZrOyunOZnHCAhTgcfzq7ozeHfiNNpGj+Iba3S0tg6rDZStCkbHHJOMngfqa88vNF0aaYDEI3sNuD1J5AGT19qk0bS7S3vw0sf7qJtuS5UIx6H5W68d6lQV7stydrI9qk+Enh3QY3h0vwTaeI4InZleWQCVcnO12J+bAxggdO1amufDyz8VeALd9Htf7A1uwPliCD5sRj/AJZyA4DHGCD1xXC6R8SLLwVr8ax3NxewYxeQq7PuUjjaSSMg16W/xY0C3IntbfUla4hEyx3EJiJboAMjkeprKUpw2Lgoy3PIPFmia94V8INa614kvbZLl2WJo4DHtIU5XcoPByM9P8PPPCvjLVPDGnHSFuITboTiaKYoSrdV6ZPJPHua9c8UfEzWtU+02s2l6fNaTIVWzlXdH9d3XNeXTabYT2cbXlpEsjKfMUMThs8Y/D61VOdRO7YVIU2rJHWfD+5h197vzL6C0VTvjWadY2YHqeeKK84vtBspHUNJJHGB8vzE49qK2dafRmPsY9T2eS+tWkKSTJG3dXUE/jSLp0wu1vbG8faU2lV27fyqna6ht+V2iEg4OVx+Hatq1neSFvMwybeCnBz7V3yhGaszkUnB6FZZLiNpVjZ3k/i6Yz3PbFNdJ9qs14GjzztA+X8QamcKki85IIID8Afj/wDrqaCGHDzSRq7k8EAmqUUloJyuVEs47w7o7yVdgzuVRj9f5VRez0/zJGmuXdlTZyOMenArTSdkVRHIAzdAwzx+dUL4X3mPNHKhbHe3PI+vNKUU3ew4yexSjTw/Gw3wt93ABHP0xU7rpkkOU0+8ZF4X5SQPy6VnyJqTktst5SwOGOOPpxkGkh07VZjyEI/2sYNZPe1jZLzEmu7OGby5NPlaMndiRmGT0zjpSG60zzAtrp77vQp/9lVq3t9SgJizZD1VnI/kahubW6hHnTiyhUHALSuB+APX8KXK1qNSQ4a9aQSDy7EK3TIG0/8A1qdF4j3PKFtZATzhfmB/UVVt2tftAL3kJjPLpbq+cd/vVtW1zYrbhLa3lJk+6k6jYRnrjP8AOknJrcHZdCG3nkvHaOCxQysMsSgHP/fVSC7i0+NZL1dm0fulCgBx7Dn8812Xwoj0C31LULHVzZtdXFuTaLLGFjDHOR1Pt34xXH694YtbO4SKe8imLJ5gW3ZSsfONuf8A9dRKc+aw1GNrkCavplz+7kt2Ee49XH8ug/CtTwz4dXxTNcRaXZXa+ShYyb1C57KOOpxxWbpzaXaFRHpssjHGXcA4/M13fgzXpNPvgLeQ20MkbKyNgAEr8sgwDyD7VdTnUCY8vMZXh3wTcReIIbXVZrvRFmG1jeyqpcf7IPBrqte+GN1pdm13pd9camiH95F5m1gM9h3+grn/ABdfXmuX9pZLrF1LDFKZt0shO05zxiqOpalqNvFLHG000xyUli1Jgv8A3xnINcKlW500dLVPl1Oyn+Hw1C0s7rSbgXDMg+0QSkBoXIyQ34/jXG+LvCzeH9QS2vhaxTyIJAkjDBU5HGPoa634X6tp0z202v8AiaSzkjDf6LKxhTg87nOA2Tz15r1TV5fDGsRoEuNKuFRcozSq20fUHP61tKrOnKz1MYwjJXR4do/w28SanYzSFNMjEbcCdZFeNSMgFdpzxyMeorlNY8M6toEEdzqul+VBIw2s1sdrZ7ZPQ+1fRviDx14T8O2glv8AWLWcqM+TasZJZCB6AkkCvGPFnxMX4j3UGlxxxabpqXG6NSA0rnBAySQB36dPes41pXd9jTlXzOFku41uMQW9tNFxhZY8MMdupzitF7qWWD5mK8fN5MmTH+DVfntbKwjlS4jLFZcNIgUbRjIyCCecH15rivE/iBp/EqWuiNI9tGFUSGMZ5+8eOgxWkMRG3KiZUnuzpGimWxN5cS3fkou75QxJwOwHc1Uju76S2YtZX9omfklu5fKAPbJxn8Kytbvry7exW7s7qeB5dyQQu6gDplsc4/8Ar11ui39xakL9jYWuPm+eQvjHTlvp71M8Q7aDjSV9Spax3cbytLc2upTqm5ICQRnHQMTyK0baHTi07ajof2dHbMf7xQAOCDlGBJ61vRXVjKdrwRoWI6qCxz2z9OpzWfHBpf8AabE2TLHIzbpw7YXqMYJwfz6GuOTlJ3OiPKlYzr628L3du5m+2bEAbeswIQ5xkFgcDp0NVtL0m3kupo9K1m9Z1IaUbQ4U54yeg/8ArVq3+j6CUjcyznCH5WVlXnI7HA55rihqfhvSvETGbzRdbyJXtWC5xnBwQcY4znr9Kd2KyOsuPD97qgdZibkZ3CRjw+OnODyOazbr4dWcbCZ7mO3dn3CSa4wrN0Pf61mR+OGiLSRWkss6t8rz3LOu3PGVHynjjPau8S4uZdG07UVlt7eK/TdDFIrSPjPO4ggYHrRaLY7yRzQ8J29sghgaCZWYecIpWxx3xzz+NSzeE9JS4ETWtkykZJk3FmA+jcflV++0pplW8ttRt47iTGCY3zuHZQWOMYPakXQz9lEtz4lMIRfmkUBMH35yT+FHLHdIrnk1ZsqQaLb2dwYo7iwiL9Y/s5ZXTuPmYk9McVp6PJHoi7bG/trdEJUrbmRMZ65CtgHjoaow+Grifzgl7uxIfn87DsMDGSDwDzTW8IosqvLPCEz95p33MM8cEe9NPuQ0u4mq6xK00yyeJb8A/NGMh12k9OT2PtWPa3dnY3vnWd/NdCXGUkl3Ak5zwCMcnoPyqxqelWdnEzSNb7kYKWSR2PPtg5HPpUWnWenpMY58zeYAsZELHYuc5IIp2SBtstP4g0+G4cR6LguQWdMBmHvk+o/KoofEFtvkjWyW3Rcj/XLt2n+f4Vv/APCJ2rxrdSXNoG3YCRpHlc9Mjqen/wCqjU/D48uNbCK0znc3mRAEH1z6e2CKWgjHuPFdvsMFtZ2LIcCQFghK+4wM8VUsNcghLXFnFp0Ck4VJHJA54OFIA/nVsWV9Y3iTz+E/MHmA/wCj3MUYbn3IAzj07121vqWh2yRvH4fJXIO6O384LnsSMjOfesqlVQ6GsKfN1OI1HxRqUgRPM0aBMbg8c0mX5PGCc/pVebxFcNceUkumMgIKNGJfXHX3wex61d8eahcwai0+h6fKsMkRDRvDsEbBuqjBxkVBb+JNYnsJvKtIQ6KAmIAzMf7vJ9hyAfpTVVNbA6LRlX2p6lNbTYuraONycMkMoCnI5ySMnis6TVtYjKxpIrjbnfsLEY/Hvn0pkl14lW+mW8RIZdyO+TtCg54K4x1OfyrRj8SXVlHFHa2n2liAD5kYbPJDE4HH51opx2IcJb2OT1nxJ4pmnVrHZHKufMlCrvcfX8+9LpWveM7e4la5mu7jfjY5kJHfgex/pXdza9ZTafJc3FmTMyHMUFo6bVI4BbPI6dqof23JJInk6Xf26ksodYJJACfXJA/Cq50T7NnluoeHdckYzOjLl8/MWwQe2cfT9K7C5l17UpIba706xuNOhgSFILdtr4C8EMQSPft1Fdnaz3y+cF0xi4bMaSho1kH94qCQD04z3p8unyyXSefpUKFiBHh2yc59X6/Ud+lPmuK1jC+HslvoWhXMNz4NeXVWnL21ysUbjZn7pyc8c12eo/Ep7zQLfw1qnheZYSYvttwJGGI1fcRwu7jpXNajB4kuREh8q2SHMZJlYFOgxjOfTk1y/iK6vtH1BoLua3lMsHyyBt+7De5PzZA6HpScU2CbR6/r3iVbXw1FaeDtQuEMcq+aoXzf3YBON2AQT64J47VRf4jXVxCsb2LgqeH35bI9wBx7GqHwc1yWPREXTdHstXv5dQS3uWkGWhhIHzE5yB17Y9a7Pxx4Q0ffPvsZrWMXO5HtZQpcbP4QWwBnORx0+tYqylymuvLc4IeP9QERaWSLzHxgOWOB+J+nc96y9R1RtdJ+1Jbs7fMdpOSemBgcY61uX/g+2uLkS7rm3gChQZNrkNjHLb8DrVG28I6j5c4F7AqKAVXzm5x0GRwT7AkZroUUY3ZUjvpldFaWOKZCfLYAllIHYHnn0xVLU/EF99qF24bUBtG77THtWTb/AArjHoe1SvZ6TZaHNrF5bXl0quN8Dq6umTjJHYZGM88ms7RbjTdZ8SBbfRzY6PbWbSZaA5eQersDkfT0rOap2dy4+06HX+E/7A8R20LtojWzlWcBDwrAn/DpSR217a3fl2dnbmP5jvjuG+bB7rnJ568da47WNe1NfGb3OmpcXlrBYx+UqLsQNjcGXIGMA7cdTjHpW1p+v6Lq6/bNV02Syvd226Atwxfj7w9Ae/v+dZQkou62ZrKLkrdUbf8AxMZSkmoaRDcCM4feBjJHP8X48jNVJLeNJmkj0exieMkhXmkwO4GM8VGjeDFtZJEt4mXr+8MvmO56DAkPoKxL28tfNdo21eOQEZiil5UH2JziuhTTOfkaNY63JZSq0EwteRsCXHyhv9lSfpUza5qNzBHFE80kbEmQLJkMfXKn1xXluuLr19q813b6fdG33gRGUAYX354710FlBqDRRCBIXkGAUWchQfQnBH68UNXGtDvLfxbrNk+LmOUyKpygg6EHhskbmFa2m/ELXtNjlhhCJKz5SQSlXU5yQeQT1HB46V5pct4wgLvDaQpEnRPtsT8ficmsH+2/E0bSRQWd+qyht8cZYqfrgc0lT7A5dz2Txh8QfEHii0tLK9SzzCxZJC6Hd2OQ3f8Awrnmkv1tkaSa3O8H/VrEcEdsd+3T1rzr7b4iZT/xJb9j/eKv6+4PtWXNreo28phktnikyflLMCD9OxrVKfRkNx6nfa5/aF9Pbx2OoRouCmwAgO2PRMk8jntWLHb+INF8WDWNQmsTOsgmXz95XOflwAOMY4rDN7qsdqDqFwtrBnKq43Sj3C9R25OAcdaJfFGowgJZxIFU8SzRLvb9P8T71fsqnVke1g9tT1rW/F93rWhSWWqSW2mW9zkfarZyrMOc7Q43Ec88eoqv4Rv4tF0h7Wx1Jru3Zlb9+4IGB2VABjnvmvG73xBrUzSM84YycklFJH0J5roPBOo6f9mcy3TC8lb94JXwPwHSqpUU3y9CZzduZnq2t61d65Akf9qJBtUqYkBUMOh6+wFU/B+p2ulXklxZGxkdMI2Zc/NjPJXj9a4jXLOTUoVjg1NIEzyGwQ361maHoF1pmppcre27wnO8K5GTj06VrPCPmtHYmNdWu9z0XWdTl1TUrjUrjYrSnJC8KABgYz7CseRmu5ARxEOme/vUDyrI4WR9yj+AHj6mpIry1CO28YQZP+yK6nHTlWxzqWvMy2qqoHpQ2TyeB2Fcdq3jJ48iztvlPR3BP447UnhjxRcXIEWoOrOx+Vwm3A9+2Pes+aCfKWoytc7OJd8gU4APv0Fa8F1HNNHDGRsTAH0FczoS3niK+e30dXnWNgshXAz+JrYGj6zpF688un3RtPLG11Xfg984yQPrXPWabN6aaOgMq0xm9fyqnmeOCK4mjZVkUMmfQ0qyNJ2OT0HeohFSV0xybTsyZ27UxVaRgijJNTR2chAaRhEp/vdfyq4sSRR7YVOWHzO3XH/16rRC1I4lWOHCZZj0yOg9T9aLa3aa6ihX5mkcKPqTinT7YLWSeX5IY1LSSN0AHUk1i+GfHmmLrlrcRwFlSUNEZThWx3PtnFc9SVk5M1hHZI9s8RywWXijRnhkWO3s3FuO20JjP9R+FWfFV7F9tljunkgtyfMwqkmc44OR0U5/GuKtdatfESLCrrHO8pmjEjja5AwwJzwSQOvevRrW/j1iwivHULLGXjx9Mf1zj8K5IyTs0dDTMmzuo5LRJvsjwQRnG1hjK49O3TH41FcWmFeN/n8nKvkfeJwQfxFaNzH5k3kyf6qS3aNyOcEjg/niobO6s5xDb/aoJbxwI54Q+SHUBGH0ICkGrJMHUvDtjIXZLcIdpYbDjnoP1rE1vw7HYxzzRyuVjAxnueM/zr0ySxaKeNG+bbKNx9QDkfniq3i7SSmkX6qm52j3BRzyMZpqoxOKPNZNClg0Cy1RI2K3CvvI7YfH+FU7Tzbe5V1JSRSCp6EEV7PaaRbyeHU0n5WS1t1jY9/OYbifwzXOX3h2O4gCyRqkoOwEDndjn9cU1U1dwcT03wvqS6z4es9QXlnTEg/2xwf1q1MPMLN/d+Uf4/59K5b4X2d9puj3ljcRkBZBJEc8HcMH+VdYPueX1wOvrWUty0ZF3b+ZIFxxVC+tFmvg4yhjGA69f/r1f17VNP0bTZ9S1K5jtrWFcu7nH4D39q+VvG3jbxX4x8Vw6hZ6idM0azl/dxxzBAeeCx6FuB647ClGNxt2Pf8AxHaMy7p0AwCpkXp68jt/L3ql4Gum0bxILVnItp2AAPTcxxxVj4beJrPxRphtpJBJPHKI2Ofm5BIP+fSneJ9J+wSIVJjlWQGDH3SwPH0oWmjB66npz9KzzxO27kFePqCf8RUy3WLSMz/LNsBYHjJxziorxWEaSIPm4OPXPUUxFLSU8u61SE5/4+BIPxRc1BrVvtjjuFHKsB/n8a1IoQs7ygYMgG7/AL5xTp1R4yrAFSMEUgHafIJbNG7ba+aPifoP9k+NNTDXsFlBJIJl8xVClWOR2+o5PY19D2uqaVZ3TWE2q2Ky5G2Jp1DjPbbnNef/ALS/hmPXvhveX1nbwy39rsmicAb2UE7lB78EnA9Kak1qNJS0Pne81LRY9Ske8v8ASZSF+XbaZwB0Xd/9c1Z00+Cz800lmm7O3KtnOeeOgrhptG1O2Uvfac6EABkf765z/D1wMfhkVSkvbiNTGA3y/wAOfan7R9i1Rjbc9Zh1Dwq0MkK3mntGoO5ZRxg+nfiqdrb6Hc36sb/SZYhwEjnZSB6DJPHWvKV1NN584OHb0GajNzH5paPzU7ZB6cdxTuxcke57MvhiyuH8+wluYwFb5reSPzOT1BwM9K5C88PaimoPZ/ZbmNfNP2eRl3s6eu1CfQ8e9chB520yrNcZLABy2Oe3pUurW+safKsl59oRlclCXIJI9M0KXZg4Nbmpq0F/YX5tknnlIXjBYY9B7dfpz1rO0zWtcstetLtWniihDF0afKyOBxkE4POOtVP7YvZige9nfaP+Wkhbg845q9DNPdxJ57NIo42IOv444o52txummtDJlvNcu9VM9xdXPlv8zgyZ2kc4AGeKuz6vqEkwlt5ioUD5R696tNZW6vvWMxRkDJLHOfpgfpUbW8cePLyoOcbGLD375oc5S2EoRjuVVvblpPMuYEOR8zEbGPOeCP6g1btrixkLZmljfjb5uWP03Lz+lU72eCIRNH50bgHPmPlW+gIGP1qrCu/Eq7hycHNS6kras0hSi3sdKXvFUSWctynlgswQ+YFH97HOOPXFWLfVvEMFqVg1i9Cnvkj881zsMkiTIWkk24+UrzjHQdq0Pt97sLvvlRBwTFu5+o5/Wk6l1uNU2nsJqF5r0ivLcXlwGZNjsrAblPY46iooruX7KplVQmMBvLPz4/Tj9e9SQXm8jc88TO/O4khj7jggc+9a8FnY/wDCU2mjyXsF2twkchMS4UM2MDcSMYB7857URU5fCwlOnH4kUrPU4PLaCaySVXXBO8qCR3A6fWtCK402W3WP7H5MxPL4Xt/ePT8ak1/RbGyvJxby+dFDMYWZY2KsQOe3X2rJtjal3ihuInZDghW5Ht6isZVakXsaxpUZrc6Dyre6hRP+EbLsSV8yJzg8eucfl+ValhBZw2KGSyVpVcKxDqwi98H5uB17VwcmvS2NwFgvJkkUmNoxwjjrz6/Wqn/CW6h5kiyFjF1Clsn656g1cKtSW8TnqU6cfhZ3w0yC+v3gsdTjLKyqY5kMb/N6Z4PT1pNQ8LzWFvcyLqFmTEfmibcrdecgj5eo6+teUarq1ybnz4JpIioDqQxzn25q/Z+Or02Mkd9At3KwCCSXduUDHowz+NdSlJLQ57LqdFfKbdglwobPKiNlYfp9aK5PVPFV/essklzsUDCoqDA/Cijnl2Cy7n1VN8I/EFpbpJZalpVxODhkeN0BH+9zn8hS6R8NPFUeoJDcyaQlvKrFpIWdih7Ag4zk+leoeHbWe200y6lrraiH+4eBntwRisHVfG3w9tb14b7UrMXKNtZXnzz3GM5yPSuh15paM5+SPVGbF8OtGs9OuW1rV7T7bt/dNG4CL6ZByazdT0v4e6bp8lpqXiS+F7Ig8sxKVIPbaCuOT6n8q34viF4TisftFpaJKmC0ZSHJfB7AjJrlviFr9n4+MGnxaPPGts2XuPIOR6Lk4+uD+BqFXqPdlezj0R51cxy2olhvzL5DSERXErBTj+majaHTba3S6kmeRXJGSQVrT1Hw7o8d4YLO5WWONAWPlKCG9DwearXdpDYJ5f2RJ1I+bDcnvgADBOOw5rshXjy6sylSd9EUluNFYMy3UsCsAHCYUEe+BU1pJoYkKfai5P3RlhkfU1DptnDeCR/+EeMaFNyMytz+AyRVqTSbKGFry+g8gA/6p0YsRjjG45x+FJYmKY3RdhNTvNNtwURl4ILKCpJ/Oufm1SPzxIyyNGCflOMD1GAa3rODTbi4jRrO3jLJvyYycDtnpit+PwnbHTVvt1rHG/yhAimQg55UZPpU1MQu4U6Vuhxly9uGULZCbcA2xlC7eOMEg1ANRt1m8ldJAfnK7hn+Vbdh4RsZPtlrLcvAbQEGd5FUFzjAHHz8elUbuz1HQZfLSS3vZ5DklojlBjGSR0HfrXPCvO+ptKnEjgvri3la6sYTBN90NvwcehUda19GXUNSJe4EEh6D/R/lz35yf1xWJp2m65cSta3VqsmXLMXmEY2Y9OAv09+ldmL23s9LRbeExWi4TCsTtyPUjOPeqWIUXdCdG61Ks+kzXL+VDDpcT/wiZiWPvgA4FLN4d1iOFHtzp7MvTbu9cddvH41c0++h2Ge5uorYbSR5h2lh6Dv0/pVnRPHPh2xFxeKqHyn2qzTAs2DwQhPTnnFRPFT7jjRjsZ48B6hIsbXt4lqrsF3A42ufujkDOT6VJqvw11JQZotQe5I+8C4Xc2Om7OBVa/8AiHLHfs1tqUFusgXzEhjBw3P3SSc8EknHpWO3jTVrqCSNb3z9rloiz8gZABxjaD/9f3xyvGOT3OlYayvY6u68JLZ2IlvbmCyuZF8uEMhHTuwBye/I/wAKw7mWG1aOIattvDy0/muIlHXaqn5gffPauNh8QtdTzRG5SMRYjLuxLFgc/Ljg/pWtpULyPHcLeG4BG4N5SqAPfJJHB9O1XH2j1ZEuRLQ3J4NJ1SyhuktVVlzglne4A55OflGeOOetR2lxbxwXCXWlxJIkhFsrx7Xdhg5IA5OMYPHSoJ5NQ2R29hHArOu4nJIIPRs4zz/nNZk1vqMck90Gle62bpnEWFUZxnkD8uatozuabS3XntcXmF88gyR8NzgkZPJUCtJPEtklmlnZ6Xbm55Rp4Id0YwM5OADnr0ya5ux8P74pNT1ppTasw3Rq4J5+8SATsHTkjHNSWej2qG5ePVLyKJWCbI1zuywGBj72B+ftSuhmnc+ItVsra0jm1KziLL5jTNHhsg8L6HNUj4oumkE2pXkF2WJ4cEKp7EADjOfxpdUvNKtTDZanbzTgfMhWNcpxjlfpjgHj1rI0xhJrM1hCxknWVSHCAFYupyo78jgH1J6UJhY07nVLy6GbdIwp/wBZmJkVuM4XkZJ/z7Q3Vx5cEl5vhFyo+eL7NKS2Rk4wSB+fvV2bVVsfOsoo4pJtwMZKqPNVvQDlcjnOe+e9V4RaXlz/AKFFNuELGVwWIUDHyYzzxntxRcDMTXLG5tWENnu2oN22Z16DjJHvVCXS/wC1rdIbHRbea4JIAa6csB68kD9T2q54mjhnsTNYWk9uVzuZBvVz69eOSR3xjrTbX7f9iGsRSwKr4jULy2BlSQo5444FCaFZmBqmlzaeFWeGC1BIG1LhiVwOmMk9cVt2D6xdaYbiS4nt7eHCqMshYjgAZIBGew/Ksu5tNY8hLqS5lurxJC74PCr64JB6dq0PD+mNHJ9uiurkXMY3R71BSTGcsMHrnGOMd6HKKVx2dzqNOXVPsy/arqSN+PLidArKp53kg9Oe5q7LcxrdAf2/etI4YbITGEBx15X39a4nxz4wmhjW1MZa8D7n3dEx046EVc8JeHNcv7EarDBNJO2JDIUAUA9lLYHbtnrVJK1xXd7HZW2l6ilsjDWLl3kfflAvB9ycAjjoM1lztfS3jxQavFMwO1lNqGOOcgnH+NQ6pa69oekI18IYjcncZDKpIYHpkMeQP4do/Os+Ga4juM2kLiVxl5buQnjp/eAHPb3oSvsFzqrb7b5AddTut5/eOfkXIHXgDpx1qvPa308shbXbySNcbEWflT74GP5dK56GLUbSVbq4SS5hBLH95gAZ7DHGCRxmtW70fULzbci+v2mRN8lsI/mY44UEHB/McUAAt4mcQTz6ozqM+Yzh/wAcK3H0xV5dHgWNXa+vnkX7rlJHOB0H6n2qKDS7v7REl2bW1ynmh1uhFlgCSB8nPcY6e4rR8Orexzi10WIeVESzSx7HRm+XBJY4OQTnB4xUuSBIrzaVcwwPD9rvyrZKQ4xubuQucn1rLbRNRSNRZ3l4sinDwFu/fPz9ScnFdjrespZOfscMdw+0s8jyLGkhB+Ykr3HQDBrnr7VZbeKW5SytpE2h2aJlwMEZHQc9u/sBUp3G1YqML+KEGZGjmQAOxkJVQe3fk1A9ibiYyp4gtXhUZYRws+D6bsevpVfVtfm3vdadKLaV3XMJTeHwo53HPIxjIxWDP4smjS6h+wwJfTsWN1GxIjViThQeuOfz+lPVgdCmj29vAW1PVYERvlWXMiKT2/hwevepV0RY0Uxa1aW02A6L5zSFh3bk4/nXMwagt8qtc3CpOMrkplVA6cE4Xnj9abH4iudA1V/LisldgQlwIC4PAHyZbbg+v6U0mK51V1BcwWSXc2rSCKVdm1ECZB+6Ooz1zVaNriRwrTpJbsAuJ5HID46AZ6/n61z+qeIYfIi1C7eJLm7R5oxBGobexIJbpgDqPSqvhcJNdNJfXk/2KHALxsc5JzgD8+apJ9gbXc7G6sdbeLdo0wkklXcYmOACB0GcZOe/Tp0qLTdN+Idy6DUoGtVgcM8kj7QV44O3rn/GnJ4e8Om4UNJqMzXAMu9MRhc/TIx7VJYpo9jfqLPWGMoBcMF8wrwQPMbPH4AdqVh3MT4jGXw20Rm1BbrULtizorvGVUdGIGOB0HriqngyztdS0sXV84vvJYgCbMg3H+EA+vFbnifw7YeN9Yt7i81qeedYhEJYLUIoAJ+8zNgjOenPPSrHhTw94OsZ7a1k1m4u9pC8opgV88ZYYy3p+HaoqU+ZWvYcZuOp1ll4dsvDUaSaBoci3dyVSa4hWR41HBztGQDknnHGO/Ux3EPiy/GG1nT7C2hBUx3u/Knp949f04PQV2Yjydq6i0GSq8BUzgbRnjGPf2rgvHOoXuhzGPUtF+12DlQb5GUqBkZJUDsfU4PHNJR5XZMOa6u0WNN0y/vIZBc3nh27QDYVidztI9+BjIrnbzTNfjujH9mSWJlBjezuBgEDoQxBPP0qtqchRdqROYWYmKKGQSOeRtPykZUsw7HFXmI0+8SDUbO/jjnCqV2EsOFPbjB5GAeMe9O3cd10RPaaZrf2SeGa9e3h+6Y2PmbgTnBUZ784qk3h2fzEkkMix9j5MaBcn3f+ma7Owh0dkkkWGRJlUDJJCnOQDuJ/kPw9cdotN0bWVuNUv7Z1lUtHulQBtwJ6YBx+vvWThDdmsatTZHB+IBdx3O7TtOv7zDspZLQ4wD1BBx9OlWbDw/qTRySFbiInDM7Q7dyMMkc8kgjBHPtWt4k8YaXeLa2lnqF7pqR3DqbhIlIZR0PBz69P1qjZ+J9OcwIuq3VzKZDGrIjAqc4Mh5IbPHB7duxFThYp1avYavh+8uDFGLE5ZRvdCFY89CWGMAj0I96IfCGrrN5c1jrIs5iRvglikYn/AGsL/nmurHifRrKEx3VwoeVDKARiTaMAkDkDnPX/APW/w54/HirUZfDWiW6pcsjOl07bAqgEnI9cccZqlBW0M3VfU5KPwqsStGbrVYWJ+fEZDA/3eUI7+1X4NGSGQ3cuszxqFUEyQHB7cEcD3zj6V6hFYuEjjuNStz8qkyiEgMRycfMMH14rC8Rz30NzPAtvbNADhHgILYJxyG46Aknmmm9kS2t2YBtbaaSbbJq0mxVVnh5DHqPkGW6Y7DrTolumvBBHc3RR1/4932RyRjseoz17Z561SWC6nv31e2v1kkm2RvHGiRoVBxgv06L1X0/Gr1w3jSW6khabTAAyolulzGQ8ZHOGbnnp3HNXa25F77EmqWWm2ksZ1HW7lFkUrCjqArcer5Gfbj6YrLew0fTDuEdtC3H72aCN2IPQk5BAPqo6Vk+IbfUF097mZVha35VYLMyeXz/E6nIBz97H8OKpWNneSQxR3FiZVZSfMSFknZOuFbbz+IzyaPa8ukdBqi5ayNOfw34e1K6MdyLY7yQJreBUEhGf7gPbnHWpH+HPhyR5I7XczgHassEuCAfm2kcn8setYU8NxNdQrDDqthDbf8ex+zmQHb6Hrn16Vtz/APCV31xCPtk/2dGyr20TMzDOcvk8HnkDNL2j7j9n5GjZfDjwfHppa5sb3zXY+XGIDuY+h+bpVeTwH8PYzJvuXhR2CDdORtPsMexPNVrDxFqkF2LWa7aJ0c7EuYSDNj5cEnueo4Iq1rPiZLVXS4Vi7AM5gtkcIfxHpjnnPtVqT7kteRkXXww0uSedLHxFL5CkhQyI5BJGM8j19KxNQ+H99Y3Dxad4g81EGQZGWP5e5wHNdffeJNKtdMa4j1e480opa3ulX94W7gfifWuLl8Xvf3cMjmK0uRPvaeCHJA/u88fpWinPuQ4x7Few8C6/qckIj1GJoJXKtOMkDnjjOTXbaR8M/EGgSXNrLrFk6pk7vsrEk+nqfUda6bwl478Oxaf5Eep6dJqK8mWcPbpnknAIParHibxPaakPtNpKlzKFCvLFeqok44GFbqPXHrzWMMVUUjV0IOJzUPh/WY3Rbme0YuPlTG0/Qjk9M/lV640e4msfsD+HNLmeXKiWeL7oHU7+tZ02vrCyQyK8bFFZmkvElx8x+6T0znr2AoXxA7ubiO6kMQIXzSqsrE9PmzjI57DOK2eIlLdmSoqOyMqeHX/DiI2mJpkcAz5SwTMQx9iV/nWj4d+Ievwgx6noP2twAN9u4U4PQ4Jpb7WdJt4fM1DUSkLAHCyhEZueNqg+vSrNjq1lf+VBb3Fog3DGZNu1OnGcDHGelQ5vcpRR0SeLdMuLcrqmmz2QZMNHcRfw+uVJx19RVJLnw39rfy/E8mmoz5dXs96RgjgcEHA9Tk1xOu6/p1hG1rfXi3dxMWVY4ihwV4BY9h+P4VR8P6hby6fBcTajDbmdmT96AAJAflXp1II578+lQ2rWKTd7np9n4O0PVLhby1+LEQjEm1YwhXqc7eW4BAPbNXtX0HxBomkLa6Z4l0rVrqTdiR7dowvPDZPBx6V5fceK7aKWa1zJfwL/AKt7dCfNcgZIZTgY4H4VW1LWJE+yx6xpd1aW0qNNHJOrbn92Vc4zwB270SUEuV7DjKbfMelfEdtR1j4d/wBh2un+ZqO2EXNx9rgVJWXBfjdxk815BH4V8TRRCC6sJGRB8gEqHae3INFjNpd/o7SXVrDZ3BffGoj5kGfuggYB6deKNe8NW8NwLeO8njmUB2EcasASARlh26fr6YqZVILRjUJM1vDfhXxTJqS3DNHapEw3PdThAMHPA5PbsK9009ZtFs3tbzxFbwPIUf5AAyDB3Y38ZORzjt0r56021k1WdI9QuA91zGJMYwuPlY4IBx+FTSaRdW135MpsZoh1kF0gJ546tkdPepU6cn5lOE4o96n8VaBHYy6fe68bsMD+8MuHBGcDMYH049a53SvFXhvTLjdY2cK7VwrvIDznJOCT1715VqGpaTpt1aRy6HHOzqgZ/OV1XHGMgkdjWrHd2qRy3Gm+Ed8+QzEqwjwR2OcY69q2vfQysetx/FKIodzCdFIDGPOVI+maxb/4jQyBpFvtjYOFEcpY/XIwa4zUlRjE1v4fXMsOZij48uRhx0zkDjkip9Ojhh0tLa409/O8sKZJjuZj7YPH0xjikr9gsdTo/wAR4ZseTqQnJJY7rfk/yroz8V54mVFkty4A2gQnI59iR2Neb3KQ2lk0klnHd5wAkUR8xcDkbsZP+fpUWizafegLNpl1AI1zw7HHbnHf/OKejEex6b8ZJVZTdQ2swYZUqGQ8+vXNaUXxjtHlJ/s5G9fKlLH+VeJ3K6azm4Zbl18srv2LtwT6HGfx5qld6haWZxNBJJCD/rERtyg9sKvfA/Ok0O5618RdS8N+PIrdb+41W0SDd+5hOI2Y45IIIJHT8684uvB/huGASW+s6lLE0u8wyDaYyMYyCgHJH6CsNtW0a/laaNjBhcFZpDtZ+gI3cevOM1oNoMkdssranBCsjZkR2KoqkcMH55PtihKwXOq+G914b8Ia6ZrrxHf29vNL5rie3Y554CsvTpjpnmuu1P4pWDXTRrHJex7yY5poJAjAE4IyOuK8rtdL1uOaMR6g8Q25h2KTG/PUs/PX2P1rbtr+8ggAube3mTB8t1OXZj/eB/E8Umh3Owg+K+l3OpedrWrXcAQjy44i3kgjPLKQSD9MdK6+X4r+HU8h5fEMPlyLkYspdyH3OMH/APXXh95ef6dBEmnvHG0eZXI3h2HdSOR+Oag010SO7ZbEm5ILR5iI3Dnrxgj6VN0OzPUvEHjb4drfG8l124lmlfdIYZ5ULfgOcVAfjJ4RjspLe11bVIflOG84ueOwLhiK8O1C/V9bMdxZ2ixFjz5LAge/v2/xqeDT9Kvmi82xt7SNxiSWN2ZiRxgocbRx1HNXyR6C5pdT1jQ/E3w5muTJe6osQ6s3msHL8fMf9r/CtWab4fiIz2fjJWgD+ZHDJcZCsev3R0bHOa+f9fitdMkmt3ghlDKGU5Y8HPzYIOD7ZAFV5NY8OiCH/iWsjpnzCGb26kdfrS5Uwu0fVml6t8LLVUeHU9AEr8u8jFmJ7kl+fzrQvdd+F93BIjvoWoLDkkeQsnOO3FfOFtqfhm8X7LNAu4puOwnao7Hdxz6059S0dZEtFDRCQE+amEUgAg54z37Hn9KXKCm+5s/ErSfh/qds2oeHri30zUWkJEEKfuWQHuvPOOfl/KvP4fDN5NG6g2kgwNwaB0xkcHO3j61yPjjxDdf8JBcWNjcSJZwkLGqysQeBk5PJzTdA8X3tlKn2oLc22dsisOSvcZ60/ZKw/bM6hfC8twqxLDYyyjk5ujkgcen8zWXqPhG9uGeJWiQo33RKjFPXO1skfhXa6Br9vqrwx6RfvFIufvN5hf0GDj/PrXYAsrldWtYp8sAQ0IKMo9G7fkcUJWDmueIjwxq3kJC0cLSH5laN9xKf8Bz7VYbQfEcmmRrD4du3cArJLknJz2A9sflXr50/RGlljbRoY7cty/lOojOD/EucrxnP0zVS80tAILfS777NG+f9TdAD3IYhVJ56ZBosmHO0eSW1r4gt5fJlsb2KTd/q1TkkDt36VpSWeqoYUuLO7ljJOFMBZxjqOeR0zXp6adrNrPLa/aJrqMhWCkK6yDuANwx+GenSokt5GvGuG0OzkgbHkq6tbP1/vN/LP5VLp6lqq7Hl2qSuEZl02Py4mAdpMhl9jnv+FU45oHi+S2t4XRsgKzKxP5kEfgK9K8SacuoRXFtc2Gq2aF/O83zVuU6dNobPr7iuPj8M28t1HbwtdtJklh5O0jp0DEZ/pSadi4Sja7Zii4t1LlLExkkbvnbn9RUkupTQsotImtoyoEiby+4jvk9PyrYufC+oWthK1rCLxDJtCDIlBB7ow4+oJrOt7H77XyXtokCiR2CgkK2OACevXqazdM2VSHX8CBNQa7cC5zIy8A7yxxzxyR/OsqL+0tMvhdQLKzeaWRlwSB6/59KNfvNMguStjJLMd+ULnooPcADBOPWrFvNDexv5UrLJ1wBgH5u3X24/WtoU5ROepUg9EaXgzWb608UQm8S6jsQCCVXPzEE5IAOcnjJB4NavxGh8P6zqUGraF5VjqE2TdQRjbFjH0xuzke9Y9w1jPNHb2EkxuSuQ7sqrnHQfrxzUNvZXd1C9y8yW205DSPsBHQ9T1z2ompfEiabg3ZlWw0PVLi4CtCxjJ4ViGIHcgmugtvBzM7u1vtlxwWkySfcVWt9N1ySza6gt5ryADPmRAvt9+Oce9QW+pXMciyi9uUYZzhiwX86UK0dqiLnh5b02X5fADXM5M0yxx7QR3Oc8jgVqweCbCIbLaRI4ym2QNGHLH8en5dqg07xRqGxvMNrdFQcBflZvf/IrWfxNZpKI7iGVJAPmB2/KfTk5P5V303hJbs4ZxxMehkXXw/tZkTbcIrAckRYz+RorTvfEEiRrcadYtfwMdp8uXa6n3DDp75orb2eFMebEHbaf4ki01LTT7OW4uLiBvLhh81nRB6qO5zkkms3X7/7bqcxnt7G2ljbDmJFLEdjkEZ+v0Has2DShptp5usa5LFdPwYI5CxI+owQfcU+S5sYrZ7HStLW7mPy/NFuVueN5OMD/ABrwnXV9NT144ds2vCNxpN/fGOexkuo7VVMCux2OQM4OMA9+pxnmrt/qWhxXct5iOz81sJFaN98j0Xpxk89+1csbPXYLN59YaVIpQTJErBUXsoAU8j61h6je6ZbiMJbs77SWcSYGT2x37+maXt2uhawvNszpZdc0y3imvWjS6Lz4igkJYx98k5x68ADGaS98W6pIRNbSWVkkrAQoAMgcAk57f0Fckl000JFgqbsbiBGowPQEjJ7960LbT5rkRPc3D7lH8ca4X16+/pmo9tJ6JGv1eEdZM6a81CO/05YbrxNd3QCFfJihOwyd+mAQB2Nc4xitXZ41vmuJRtQzAImfXAGQPbNadqgt4dn2yQuBwpcKFHTOAM9quaZDNdh5rSG2Ef3jLcK2D9CwH6Ul7Zu6RF6Md2Yc0V3cASSLIucIxjVkRscjvyPz/Co/7T+z7xYLKZDuQNGmI1HOcA9/fNbRtLp9yXus7jnCLBnC/j/TFQ6X4VhiuXluria7hYEmM2+xR3xwwxWsaU27yZDrQS91FTTYo7OBWkksWdSW+crIR2yecZ9yavyavpcdnP8Aa3uYopwGjdpAzP6bRwQM84zj3rXh0ZFhZrewtIFKEIZIBsJ9M5J6Yp2taBFd29lHdXllGqupZBHt3EdgT0Fbxp8uxzzqOe5x2n3mqXzmGztSY2xjfEvAAxzznPTmtuGTUfDtsfLtYFlddrMbglk4+8BswOvfNbmlx6HawyQQSeb5RByJMgZ6DjGT16U2bUV/tUwW6TwsdoRkXKNgg4LMSA3tx9atxuQpWPINRt7vUdTkk1DUpLhHYjdEplYDPHXbn9Kt6b4RkubuOCa6FqqtnZPu/eL2+TqP++q9rWwu9RtTcXd5p1u8h2oZn3mTH3sgAjNQJa6R9kMg87agXaZMxjPfGCCP/wBdTJPZDTXU8p1XwBdRu0tq3nJEdzEDarg9AoUZyOc5rnrbQbm31B4bqNZ9uS0SuUJHbOcYBPrzXuT2nhe5sZJLyF7tIhllkeQqeP8AeJPt+lYo8I+Frh2uLKxmiEiYIjuHwc9hkg0kmtynJdDzzw3G2pazDbW1nDZwxhgUymFb1A7jpz9eeld1pmmi3BbUZYJRG/7yV1JUDJ6jPfsevtWRqfgWLSbjzLLU7y2QgtyCp9cEgevTmuci06907UHvrW5aS5J3KN20gepyCDV8ytoRy6nqWoRaU8C27QpbliqlYp2VlPTt+NZOrw3Fwi6bZzTXKknY08i4zjjPQnHuB14NcNJrN9Cskk32hXGH8zZ8rY4JB6EU1PGskL4TUJYdzAlvLU5xz2GCAc/nUpobg+p30Wn2OnaNFNdzSGU4FwBGdm7gADPGAPxrDutcup5ZraF4LKxiztklZgJOcfwnJ9ea4q/8bCK6820+2XcrHdPPcOPmOf4Bj5eOKwbrW1luCxhbayZMbv8AxY5OePyq0mybpHsR1b+zUn0/Qfs91cOBI08sJ2oq5PJYBupPU8/TisS/1p0s4rmWa3a+lkZna0AXAPBDEHr1/DP1riNC8TWbXzW93DMlq4+XypDlG9cZwc13mleGdD1Dy9t3cujJuiBbIzwew5xSaUfiHdvYjutatNQaY2tvFZXkiIpmlfIVcEZGT6jH0FT6Jd2BmK/2olmssJSW7cZyxHOAcfeI6Vd1vwg1mkNxa6hdTvGPKdSACBwF47jmsvWbG2t9VtoZElDIAZJJCNoz1OBjGOwrnlUpt2ubwhNrRDbgoJWtf7XjeCPJN19m2J8uONo5P0x3NSale2ENnbR2sySFJCxEEGyNiR2LdByO3401dHtIZ3t7aaS8SQBklKADHOSe3rWVo5kh1eXy7JJZo9xjBfCg+v4frSjWp3NHh6lr3LDrdXG5Y4J3UDEmJM7eOMnHTr9aji0/Vo9TEK2R8x1LII+HK45PDcDg1fsdb1K6vLibUpZEkYKVmiAOCuNo5HH1rql1jT7C2tpm+0+c0RN/FGRF5sgJIcOBuGQRn1rT21NMy+r1Ox5B4j03XG1RLi+tZYbd3CoznggdgSeT9K9XsNc1fRrGH7HJAfMRSkO4bo8YUAZyv+eazfFTf248B1B7lo42zDC8zSGJf9lm5+vWs22s4bRmmk1GUz5+QjbnJ6DvVPE03GxKwlS+xr3PhvXfEEiXzXfmfaCxldn+aNlOCNvsc+g6dqwpre60jUILSTWrmBpGPlyb9wKcHO3Ixn69RWxPd6pIVNrfTMhQqqGQqoHv9ax9O8PXM0flSJGQFJSeeQMy4O47Tnqc5qViYF/VJnQW9xHaXMdrLrTXG/8AfMsy/fAPynC5x0yB+dNuPHawGWQ3jyTR/deGMIpOcAnjnHHv+tcvq0UnnfanvZUdG2mdo/mI28D+VVpme4gO7UvPIyAXiCttz1459OtHt42uNYSdzci1fz5Fupy9xPEWVZJGLsRjJPP8OT29fatfRNdv47S6n04B3jKMzElVQcAqOcc1yFtYgqBHNKWX7rIpLEnt1BA69KtS6bboXLXHlkEbvMUg7ie2PoazliE1sWsI09WdD4i8Q2lxpjwSGBmG1ZJonKyNuzuAyPnGQPQ5J9K5v+1o4x5XlxiNh8jFOgHIXJ6/zqvDo1pcstrHMzyeZk712AHpkMTjHPam6jpjQzRWwWd2Zi2Io9wOMjOR9DUqs10K+rRa3Jb3XxqN3BDcGeO0CE71bLBT1C+5rnlmjFsGikljY7mdcHlc8AevHP8A+qt2302SO4Ev2UsO4OcjHbnpTLnTZy6zfZ1G/OQw4weg47daPrJf1NdzMvNUWWOOcLGFiUAlMqTkdxnHasO98RXa28VvHdeakRLIGG4Jn1BHJ6VtavpC3MawRxvac7pCDmPnp+HPrXMT6RP55X5UTJ25Pb+db0qsZbs56tGcdIoLSR/N+0zSlpmHyg89a9A8HMt09odThP8AY8AbfiT7zDHy8d+ep68iuf8ADnhx1VrySaGQhgqrn5hzyRkdvf1FdBDb3cBbZ9me1J3BZ8AFjnB4HPNVPFRXuoiGElJXZ6LruvWlxBJZadNFbog6swGAo+U/L1HOMAdcelc14qsPCdxNHc6LqU++6YLOuzIjCgAsenJx/PNU7fUIZX2QWQnu4k3XU6RJHFEO/fn05/CsuG606eYTXE00G0N5KKBl/QnAwD/9aoi6ktUhuFOOkmdNe3stvp1tpd1I7WcZ227RsY/PQcBt3Tnk1Xs7kxp/ZkUwhsvtSusZQnzCeOWHoBjrg1Hdy6bc2iNNciWWJWPlqRhQAuDnAz39uDTdH1mC4hFvp9tPNOi8grwwH90AkZ56YPPer5attkR+67s6bWfH0loH3GSZyjAQrb7FHOATn15zisuP4jzSaWItSgOZdyyOGG0fhtJP407Uo5LqCYTki7WN2ML/ADNCoI27sD2PGeMjrWZo2rz6KkFvqOh2MkU+JAXgE0qp2OMjB54BHfpUqE+rK5qVtExln4k0+bUpW0rSLRwq8tPF5nJHzZLsPXHT0x2pda1zU9QCrDbSStvDL9nTKgFcY4zjsMduKm0TSb7V9Tlms9Pii3HEhbAWJv7qjjJx29e9dfF4emglizfTXCBh5cLyZjznJGB3q3DTciM0nseU4v47t3uJr61t0DJvlDNsJU/L1HPXjirGl6ZpfiLUP7PbxNIl8F2RC7gKK5A4VW3kD0rqvjFNHpvg9bO3tIyk18sjTZyQQp+UHJwPwrzHRGtv+Eg06e6lZIPtMZdlHIXIz+lKNBNas0liZJ+6jqrfwDrTzXNuLaGRoZNkpaT7hBxn06gj8Kcvgm8sndb+/t7FiSFWRXwx6/KcY7etenXNxHZ+O1h1K0kRXIaOQKNs7ISQcD/fUA+1aI0vVb8qksyhElZ4HkO18EYxyMnb7c1kqfW5bxErWseN3fhHWrq2eWO5zFISiykHa5z0znpyD07iodJ8E+JdNurfU7C7ltpkJ8qRTtGQSD82a9F8X6rpWgGHS4ov7VvR8yKse1UycklQ306nn0rjLjX9StXkvNTtWnGNsLMfliU9QqjAX3xzW9NJK1znqycnc7vxFqHiCPS7SXVBbXUkdviZYXRVZ2JJbH3iOmQAOnvVPw1o/ie9jN9NDHFAi/6BCwKRjPXd0OTnqfX3rg9J8YTWN1KNHw8s8hlG6MvhsYC/MfXp1/GvTvhpZ+LtUie78VazfabZrt8uQIPMkJyAgQLnHcn6YqpSaWhEYpvU0T4cvVsV0+/hs/N3iVW8/bnaMcYU4BH94GpL7wNbWmj2+oaZp8bapFIjGZpcxyR55DBuDjg44z6dq43xh8UvE2j+ML/SdJt7a6gilIg8+FmdV49G4p0PxQkPh++l8T26QXAkiS2jtJXJbdnJIJwCAKy5G0acyRp+ItFutPSS+nvpxpmH+zxRyeWxZhk79qL8vygBQc8HkV554I1LUr7xJa6Nqc11PAZpGWKadiIiASXU56gD6HNTr4w1Ga9fVAz38sSfMZ18wMCSgiYLtG0hual8dX2nPqdtcLp9rb6hNGyykNtVnbC7l2k7dhA6n14I5OsVYhu5X8fa1f294+i6fPdx22nhmaCZ1KiU5DOmRuAI7ZPeud0bVPtUgisrq90yxkcDyPMaXzWCnLHaFBJI9uPXFZ+t6ffafKhvGhaSQt+8WXeHAIz6+351Hpl1p1vcRt5dxbsk6vGyMCEx1Y455PP4VdiD2TwtqDL4euILqSPUb6eRwttcqmyOJRhZEOCQRk8DqK5XxboZs2vry58O3ctvGdqXMbssQDY25KnBHI9K9Gism1uZ/EDfZYNLs4DEZ5ISu8qMM6AZLDPT0H+6TXB+JfGHh8afq9gixTTyY8t33qwYIoGQBg4IOAe1c65nM1dkjmE1F0082k0KtbFw5BAO0hcYBOcfl2Fdx8OvCcPiLS5zb3em28tvKs1wLrgeTgjLEggEFuCMfSvKLqe5jgWaTy5Y3yp2cFSccZrvfhj8QIdD0XU9B1SxW7/tWWFQATwA2cYGMjOOhzyea2rQ933SKU7PU7rXPhDJFN9nmGjQ3Nyu9JvNlZkGOy8BuerfoOKh/wCEF0k+HYLeXxTpxa2YvLPHaR7ACDwe554zk8g16fLZWvjKzgRvNU2XlqnkyqFCAqGA35bIGMjj6k187XvhLUbXxTdabYfaRbxT/vHKssbISVDhW5bAJ6ZxWENtzWb1NvxfDo+n+EbufwzJeTRBokuEkKmPlmyQpGdpyoGMYwc9RXO63qDWTWVvpsL20cthEzqH437mDAo/JHGfyOe1afjvWrW31G40+0kMYeEBvKztYMiO6HgEfMB+tc/4j1i31CK1vGuYllazjicF9x3KSCemeQBx05q+S6I5rMzNctWvVjujKC2S7I+AG9cbf/rV0eg2uq69LFfSWlvBb2+yPaCUaVVXsBx2GSeue9YGnXUMF3G9vbi7fzQXV0JjZB1Ug8fSvW5b7QZtLjazultJflYxkEbfVT2x7j/61d+Dy9VFeWx4+a5tPDNRprU46+tPC7rczTaKwltZQMLIUkc84z/DgkEHPPBq0LrT/tt28+h2UsCvvjaZQxdCuYzwePl2kex49K6/X7PwzrNmUOowRvgbWjmAPHqD978a851Hw3qy2FtHbKdSS0SSNpIzhfLyWTOMngHHPTGO1Z1suqU07O6NMHnVHE2i9JHZjxV4eR0tlWO0Ro9iLERnJAAx24OeMV5z4yu7jXvErXWnx3E9v5YjWHcw2beM8Y6nn05rK/tCBWjWO2jilQASSK5csep6jg/StjwldqrySfdd3AUelGDypzleTsa43NVRp3hG5RsrfUyi2dppsiSE9SdxBHYA10Nvp/iZp1aaxkgLAESLA/XGM5A4yK7q/v8AWNNFhLo1ubnzW2TRQSEZbrn5e3XJNc9d33iTUb141012dU2ZUGVkY9e5Gc57d65sRh1TqOm3ex1YLGPE0I1krXIbrRdeNuY5LeWDYAEZIQc575yAOnf1qKPS9HtrTztUOpssYHmM6CMbiT3zjt0Ga2NDvtUt3ZbjQ7y52gKWa3IfPToBz79uOlM1Vt0sssmh3ojVGIS63iEkc9NpAPfGetY06cIanTOcpaEOmXemo7W8CW6WwXYWkiQPyeGDMATnn/61a1sbltIbOqIsO04k37VBBOBwfTr3qeGTQorWT/R9VjnCCU29rP5seccElQVU+1WtSvBPbJLHpJnmVTtSe0G1hnuQQQ2CTyDzWt0tTOzMKcadvi3avPLNuAAWZpN5OMdAAAM9O/TNbljb6h9nEMU1qJAxVJXgCgr02nJGee+fSuavtJiknBs1l8xW3CGcmNIwee/J/wA4q1Fdalpnh3Ub8Q2psIFBllhuSrO7fd2qee/U+poV31EdFDIbKOOO9fZPKWKlIsA4xuwOSf169uKe0Sx74oJA8YIG6SFguCPVRkc46mvO9Jvrq7vGvrwyS3UsbGBnfzSoIO0JnPQ/y5rsdF8RwnUDal5oZ4cfLIMZPqPaplJp6IatYim1yKOxK28TebveMLJauxk7ZGCQfqT6cVLBeNf2XmDw/fPFGrBkVSpyMcggDg/jiofEuoSJJBerqNyt0shESpIiBkxubcSMZ9B3rSuPHjx2VrC0CS3jR+Z5hg3eYOflO1h2BP61XM7bCsiC0j0+XTzIPDV35zLuEZlJGD1JbP8AMVU1W8tIYYJJPCj2g3bVeSYmIZ7jOAc5A49637XxjYrlfsrWJdQzs8TfdPf043DHrxUWmSvaSva3aW7wy75VvB5ccaqeQGj25568dOeaExmHFZLJa3P2eLUr6f5jDFHeFY48nI46fl7/AFpkdpfX9vCt/aX0S5IAS8Rl3Dpw3qfetHWobOOOa+W+uUlJ8yOONiyO4AOQB6Z6EkVlL4k1yOVtMu9KAubhSImLrs2+qkcZBH8/pSuBnalHqloD9qURlcFSXRMDBzwMDqewPTrSCz1RbOF7fWZY1bAIhUnaQeASuB+f610iSLb6VPda1p8JVyVjlj2yeWu0FWOCMnn0+gqxoN1YXGgIL7SvMfCtFcRO6maPPytgdD7HgdqaYMy7W01cRwzSqRJjie4wNhOOnB2+vfGKytdttVsnW4MYDLkBIZTyrZO77gXnrgmut0EeG9TutQEq3EUFrIizhP3v3m4IyMn3rV1y1itL24sLGMzxwx7y+UYZAJIIxuB4/Wi4WOT0uPSroWs0keoh7yHErTwZBA9WGe4HQHHtW/pOi+FJYi6l8kNhHc7SO+N3HGKwrHWdPstVtz/Yj30N0cQ+VHtkQEAlSVOO56YpmqWutNJNZaLDPe6dlpY7Gdv3sTLglQDyy9Onv3qrrqKzLstvYTak0T21lNaTRhVbzcsrZyBxk89c5H1qpZ2eiztPaz6L9o8qTAEdyVKn3Uvn9BWRYL4e2I2p6Vd2L3Gf30DMAhIzsK7z8uM9eeK373wfb6gXvdIvD5cQU77m5Zi6Y5yQSyn8xg0PQSepnX/gnwffr9qvrSSGXYQW+0umFGcEHaQx9stj1qnefBnTZrEPpE9+8jjeJftMUkSr2yCF9D0NdXp2n3WnSW1tpiiJZGJC5WeFmXgsCQCDx1PBxUUemztLef2jJdG1iYhBZQ5eElcndGcgHpx0IpKQ7HO6X8KZND1CxuV1Y20m/wCY3EbDcR1Ax2681var4T8Z3epNcW+uJHABiKIZZV56AH+orpfC9jb6t4YLalqCzXVxFsyzBowCSqsFHGT39zXMRaVe6FcnVL+e5gt4ZfLgmglJQruwC6M2drDuDkUXYWL8dze2FrHpPiS1V7tJt4uFnESuvQZ2nkZBPOM+9aPiOXQEsJrm0hk+ygA3FxkNhScEcn2z26VznjC08U6mttb2d1ZG2uSYbee5+Rw2ejc8ceo78c815b4z8G+JNDuhcarcw6hDcHKtaOzpM46joOR3oik9bg2esW81nI0NxpZXU7aRVcT28ixNbE9nAPJGewB688VPJqs81xHZ2NreO8cKjzEj2iNsZABzl/fg9etfONtLdx3JW3kktJFJBCNtZfXPet618Z6yqxQveNK9uu2GSRBIxHPGSCRQ4PuCkj2TTdRtJdVxNdvckQyAxOzKd4zztdcHb0Pt61nSajH9saZIFt7UyhZoopj8rdcr8oToecqSMd68yXxK9/NEmrSbJC+HnhnKScnO4gkqfwArphrE2l6/HHJNNfWm3i4YhCVOSAykHOPbFKT2iOK3kb+s39/cQm70XbfW/A8i9GJWHGCDFsHX2z+dZa+MNOjCRax4U1iC5QfM1rIWRx3O1ucYx1Jp6f2PeXFxJc3SLdqpZDGM4z2IAPt9M1t399Z2MVktnrEchQCQSXKxZ6fMu4f/AFj/ADpxemoNa6M8S8X3tjdeIp7rS/tCWh5j86IIwHpgHFUdLvprZ2ngmMMgYFSp6HNewvqVpcAW8UMIZoz5gbfhyPzHPsP8KYNMsbh1iTwhp2oMw3MiFopUX1GAufr/ACq1LQixznhq/tb3TGjv7AHVJbsSxXnmY8zg/KBjgDqcHmtzx47LpqMY2FiX5/d4JJzgn2zu56ZxUt34W8PreRyRpqPh14yTG2WlB6/wuOD2xmuh8O2P2O5tB/wk0d5DDG0Rj3iGfczFlVQSRtznjP4VD3uOxwGky2qpH/Zd1PHchS5aOXaMjoOOR+P9a3JDb+KLdYYYra31GNP3lysQ/ec4O45znvwCea7DXvAel6jLPepD5dzMSENtMuyQDnJA+6cdeWrhtU0E6a/2df7QgYnKHdlSfrtHvWMpI3prqmcy0slrcTWcs8TyROVyF4yD19+lDTsXbfNIeeinAH0GKvFzaK1vqGkpKrYYSnKuo7H+XaoDLZuqLBdR726xsdu0/iOPzqLG90ytcSXXlrDBO20HO7v9DRVu9YefuXaUIGPmQH/x0CiqUl2JdM6xfEl5MkNne22ll22l5hCxOcf3i2WJ/KtXT9U8OiNnnimM3JZEhAXPsGYn9e1eY3txf2mFunWQqAAvmK3HbpUkOtrMUhKBDuG2NcKp+vH+FaqC7HO6ku56BJqcc9mRNo4mnQhUNxI4P/fAIHp3qOTTb2GG2ublLNPMYNtaTeAuOgAP/wBfpXNahqDabdW+3T4fNO5kZbnc6jP+yeO/ua1IAJEGolZrJywXcAA3PZf4ug65p8sX0FzzXU7KztrVbLzmeJmVAQYbcqpIHU5JbHvkVZSe1vI4nu2iiTcQUSM4b0DZPOR9Oua5azXVZnRINQnURpiKQgLkYzwP65q3b2p1SWG3udTlcq5jiV32IGA5AVcc07JE8ze5o3FzpEd5/otirzbvkKRBtucnq3Aqa/8AETTQ+XeS7sceXGgk46YyOh+lS2tvoujt9luQryHhiFD7f9njnPHP161sJcWsiCOIwkOSRn5TjHYDkjNMRxsk13NqB+z2P2eFThgwLErknlcgn8q6m1mtbSMXTXcoHcRoEAHHQcE4x2qhqU1vaTosmBJ2QtgMR6ZJPfnpXMXOqXB1TdZwXAZCQsNtcOFdegzgcAn8ScUKwWO8t9W00zeQ2ZIlbMWIfm8wkc7iOPxqFLmyk1SOL7S9wMfKm4SlSc8YTvkHriuGtrua92TfYVW+zxCd0jADuSx46HPp1rVh1O9hvHa0v5LfdjB2gRqxPOSDn1ph0PQ47fTreNPPVVOAv719pzjvtHXrWZBfWjCdfLjWFVO3dNuJ7Z4547fhWDqut3Udk0X7u6hWILFO4LLFIeSY8DBP1Jrm49WWLTMXpmnlB3LHIjsM8+4B5J/xqdWPQ3Z9RWx1K4M11LKqAcxBsynn+IcAcfr3qtJ4sk/exXtnbW9t0AcfNgHg88k9O1clqesMT5ZsnlicFcyFkIPcgBiB+P5VQnk1G/mg/wBHmmhyoRVQ7SoPTtgVaXcm51k/iUXfm2kIzBIwwLe3BYgHP3jjB49Kmi8SX1tbGFw9hGwADtJum9Rhuq8DtWZZW+suQIbW1MFrJ8vmTxhFyejDPA6g5Ofeqs+nX813Gssk72EmX8xIy4b+8AVHPUjrRoGps33i651CFbSxluY4FISaWeQtnrng9c+/5Vow29zN5MUlxDcCVWz9z5VAG1cc8n07YqXS9H8P2Fm0moadqF+gJEIlkWHZkY3bRk5GB1zgdqhj1LTIPDU0GjLPNcROwZ3UMY04xhl7jrjAH17xe/QexU1KytYbSUeXZWrFdhFxbIwk9cMPbjHH4VzE8Gl2cMtrHY2E5dM7n3LtY54I6ccda7CTxJayaMlrJCrRqQ7SBwXbg5yWIxnnOOtQR3MV7aGa30lEl2MUxahhJggY+UHpnnHrVJWC5xkTXzQP5nhzQr2IbVJS3EUi/Tb/ADwawfFNq1zGDH4dnsCh27lYuCe4/wDrV6hZahavHNB9jtruVgMRSSumCOSu1u3Bxx3/ACusdNKGK60i1t5lAEbqrSFuOR93jqDVXEeAizvI2CyWc6Z9YiK9G+G+meNLfykh0bULi2dg0C7doVyeq7sAZ/Wuh/4SDT38Z/2Fa2tpKhnEP2qZmAClMEYBxwck464xX1F4Eij07S7FTJ5r+UuUC525HG3H04qZarUFueTaN4J8Y6hDcXGrebo6oCsJmVZZZRnB+RWwvIGCTzxXOeM/C+qeEdTv7WZpNQsFIMVwSoYhlU/Ou4nj0FfUkkbOk2wRHepABUEMx4BJ/pXz/wDHq3k/4SuHVLWxnll8swzOikBXTqOndWTB6Vxzw8Js6oV5U1oeeR28N7MFjvhaQFQXVnycZBwB65Lfl0rL1uC30/VvJs28+RAEYEE7s85zRqa6xeWzSeTMVjKtHu2yYXtk5yOfWsyafV1JkuppA6fcV9wPOfm9O9R9Tt1N4Yy+6NGaGaNFLRo+WAdWbBGeh28VJi4ZXSUxpIF4jBLk8j0/DvXLanrN9BP5l/MySg7lYAKSo+6aXRPHNzZw4TyhJLIu4qmZCM/3zn8eO3GKcMK5dRzxij0Ona01eVhCtnI+CAAEOe2R6motVtdehRbia0kijiTAzGQQARzmvoXTtG0ix0C3e7iN5fJCrzyTJuySuTnpwM8fSqF1qvhu60Vo209Ut7iJj5yy42A9WwxIxg56dhR7FLqJYtvoeD2d9qRg8tpkcMuNkikkjn1pok2xqBGJG2jaUk4Xt2rtPi94Ot9CtrfXNM1FDZT5863kUo0bHOMbR0bng9xj2rifDUNrd6gtrqWqRWtr5mJJsEqV+pI/WsvYve50KvHtoOuprmZhaQ2EIlxtlLOz5wOTz9Kt6dPGtuVt7C3ilfIM0g4X3C9u2PY11Om6D4MS4uYr7V70LGpXzEO0EkFg2SOmMcfrXPeKtP0uz1+S30Zp5bJFTa8sgG4kZx3A9qiUeXQcZcxFYQxrqsMiea7ITIC8YYOvTnkgDpnPp0pdWvWNpJII4UMpKB1wRtznIA4yDkZ/DioLVbmJJodztGclIdzbB+IODxn65rORriOzNqsnl275IQONx79+2T/nmpUtb3K5LdC5DpmjwR29zqGp3OZRvEaoRJzjgZznPr25rZupdHtLeJraVnuklAmAkzlMgYzjHc9Ca56O3nlnZbhvMLKX8yVstt29OOffHPT61Xi8plYtdqnT5DET1+6BjpVNt63ISidHe+ILeTR2t4EkinYnYwHyqvocfX15rKu9amBXygxQBVOfvN/e4PQHp9BWfdSSxu8Xmyzktkbhtz68du3emrI3lCRt5jb92EB5wO3PuaSjZFqMSfUr972VJJ5FWI5XJGApwMHpz3zWBcQX8t9LBaQlolBwzHOen6ZNaB+wxMYrlJmYKPkY42tkd+f5VOhtiWktbWJCD93edox05J+prWK5dbEtcytcht9Ovjax28cPmysTujjQgx/Un2Hb1q3Jo2qIFN9CtqigH5iSWHsOtEV7eRshG2N5CTsichXzxnHXP4iku9V1C2c2+2JJQ4JA5IxwRzninqxK6siqjXNuWhtrW4uYTgyRRthZOT1H+Oa9F8H3Ol2elG11PT7OzkkU5VZhI2Se+F/lnpXF2OvXVoJCLW1lldhu35ygx0AJxjPNXbDXL7VrmG1WHa8Y+T7Miqw9ycVfPJKyMJ0uaV2bUtxYCfb/AGPaz27gANuk3E56gcZOAetLaeHLi6MFxp9lLblWOAiEYG44zk89OmPTNVPtNv5m3VJp8WoDgQRDI6g7sYBz6n0rM1HxVqsNkraRJO0Ma4lWQcBc8cZPGfp1qqclLRmc4ygm0b174TkljO7UhHayTbd20xliBycE9ev1pNP8K6bp7pJc6356s/KNA6DaOg3cdvwrjfC2ra1qevRzTXVwhc4Nw2dwXIzt9O/tXpHghLnVVWCTULi6nL4Jjj4UscLngjBAI6nvXVyRicrqSloXL60muru2mtboWllAp8qJSNxIGVII5qtcWERYxjXLhSZ3kLMyr1HPIx6981Y1DUIZJWSyMsHlszMGAG8IOSDzgDHTP5Vy/inV2mZJm1G0kRiuYC7shHc5AGccDBPXpSjJPQnY3fEWg6RqmkXCapfwxxs6qki9UccAscgevWuQ0/wHoU0zJBfajO8PG0Mn75hnlMKRj6n8ahtvEul6fMZGF0lnM+GtY5VKv78rjPoCD3rmPF3iKbULk3FjGLKIARokICEKOPm2gDJ6mrjFvYTaW57taM15cWDR30sk1mgTNwqk9TkHCnvg57Z706+/t0WF7qul6jcN8kuyN0DtJgZ4JJJ684A614FF4z8QWumx6b/bUkkG/c0cihtv/AmXOPb15q/H8S/EKC1jhuIoVifJkSFTvYABck9cADHpUuhK5aqqx33gzwtrnjKKW806bTYGLiGR5i7OhIBOcDn0HNdDB8DtUtb+C68Q+JbRLFTtkEdv5hVc5zh/kX156ehrz/4e+P7zTdc1KTTX/s2LUlbEAf5UdRlCCenU13ms+KfEd5psljeXDzMW2uZSykxhATuUDGWwSvXv7VnNSi9AUkzrbtfh7oOqWdno6Wt9ebfKV2iQMgXnfkAAEkZzjvnNXbfxhpcRn+1NZ38Bj2p8vLyKONjHqTnBGOMfhXjniAXE1jbM+nmxhnud8twIiW24wAzHnbzit6Hwu2pWaNDdW1jHJCXtt8uCxDZxtPIJ55Hale24anKfGiC/1/x2NY8P6fLNchVF41sQVBxwTxjcOQT0yKwdY8L6xrskMVjo90vl7fOkZgWY464PQfoMV1Fw015c+VpG/VJI08uFWikRNu5lL7wQD2HNaumaNfQwSpawtZyNtzsuURimOSRu5H3h8xzznFaKSQuU4K7XVNO0M+HZrlI4HO/BhQtuzjlx6cHvjFcnqVwDugk1C5uSo2oJF+6DgnGenPpXaeK5pE1aWbSbrUEhg2uxnkTeoPQqSBx9PUVS03To9ci2ratfXQyXaNWd8+5zjpVqS3JcWcEJmeRSMhYxxlgP6VPaTYJb7UkRUcYH4/3a7V/CCXJkjXRpIlEhV7hJNwj57nO0fn3qxp/w3+2sipeSoDJ5YM20FeOM4z15/KtE0TZnNJ4p1fz4ZvtAlEaKm1s7XRRtCsBweOvrk5qhJfWrEq2k2nLbsqzDJ/A5wfSvTE+EFtauFu9SIYAM6qzNgHjsnPPvXR2vwl8JzXjxq18yqAvlpExbIGSxYjHccUvd7BqeCvqAH7tYQiDO2NScDP1ye5qeO8Vo41kEsciNlX54PUEHqMV7gvwt0a3nDWVlcTHO3EkWWHfhdue2M8itrSPBEguJY9PU2VwEzJIIo43WPuQu0Z54zQ5AonF+BPiXcad4an0i3027vL+V2Z7xVMrMD2IZTnJwas634t15bJtEv/D8lqLxVn8yRmVg5fJYk5+UAH5ccV3eneE52njuLLVk1KVAYy80+3cTwcbRzhVPH07VcTwbNNMDqWxNoYyyeayFckcrnd6dsVg1FO5om7HhHiaPVtf1q4u7PS7uS3l2jzI4n3LtULjdg8kAE8c1jRW2saShX+z5HXdljNE/yn8h7V9Sx+F9P06GO2s5ERpCT5y3D/M2Pbg4wOOvFV7rR99vG174psbZY8tI75ZmI7D5vcfjj6VcZpIlxbPm5fEVpbL89rJG5j7jGH7n6VVm8SQtxArAkHfls54AH8j+de2+J9L0iWMsLzT9UmUE8R5wp+pYcDB6ZxSeH/h74VuhHJNptnK1wm9ZGAIPKkjC4A6noPbmu1ZlUSsee8qouTkzwqXW5JItnl4OxVDLkEY6GoBrN9CxaOeeMnrgnmvcH0r4dWtm9peeGYHujOIzdYkClcZ3Iox9CcYFaWqfCfwjraQyaXb3Ojxg/O0UpYOMDnDk+/pR/aL+1cf9mwXwnkfgvUNN8RSw+HdfhPmyMfsl1EArhj/Cx7+2a9C0nwHp+lSqy3jNGWODIFOT6EYpl18I9K0LUra/k8RzTQRyBgY4FSRT1G0liCRxkVt3j6Raapb3sdjqt0kj/ZhdTsPKD85bG4jt12jpXTRzKlBbXZ5mLyfE1p/u58seq3+4xpZIb7XUsdPujbW9sAHmBVU3HOTliBgY6Y6msFtMm0vWJvMvJw8bZiktyGaQE4wRnjoa9ht/D9xduwunGolYiRLFEIiF2jChgPvdfTPWuUTSdFFjPp8tlcLcwz5tLlpCkzIOcPtIyMdx0xXk4jEe1qOVtz3cFhVhqMaad7FXwros0Mr3GpX15bK7fu5TcFRICeOO2Dnjr7jiukabVFt3jj1pd6oPJEsb7XAJAJJJyTjnkHvzWJcXrLqpvpjK0MarCsRMTyIOmWPOFyR1/SunPifRUkjkl1wgOuwJBteHJ5Y8KCG6dR9Kya6nQeXT69d22rGTWr62s79pWjljkT5WUA4z1A6jHXIp1x8TNEs5I101ZruUkid51IXr/CN2Ox7V13jLQbPxXZQn7DcvEf3q39vHhw2NpJTqwxj3rwzxboM2k31zaC3ybZypkQHa3vz6/StaXLLcid0e16R438Ma5ayRlo1uCvyQuojZjjkK/A/UfSuX+K9rbaX4V0+2tkazbUrkPJbFcFVA6E9SNxBAP9K8dt7ry8o7sehAA71ZvtWuL6G3tZriZ4oGPlozZ2E46enSrdJJ3RPO9meteFdHjt5Vh8seWxEi5JODk4+mAa6HUbNHI8xF4x04YYOQc1z3w11KX+znnvmKLGFSJ2+84xkcduK2vEl3FHafaVkC8gqScjPI7fXFcrb5jVWsRaxbJcWEiybQE/eKWG7aR3x3+lYty1nFDZQ2bbrdJt91KpaMlhyWXsvBxge9LdXt/DYzyXKkbg+yQHKDIXAyOe5A9+K4FJLpS63F48kQfd+6ON5565Pv+tO7RSimegeKppNQiFvdOJHliIiNuxBIXJBKKMZ6ZI64rLW91OGxjDWlzNiMISqFlK4PJ+vOfpWYIxZ3MF49w8sLqN8jHdsyeCOv5fWtfw9qtxZyXcdnq5hRyzAjO1+B2PIPJ69aFUBwNbwZrF7bXEdrLaiayhRpBJEoSXIUEgknjuCeTzW9rWv+CddsbS1vb2C0ldlkLKMmNsglDxjHJyRXiGra7qTXEscFwscLZiKhANw9/U0mnQXSxmWJod6JuAbGGHf8fatuTqzNPoj1PVf7Qa0u/wCwPK1LTQqhhFJllVjwpOcfwjsMj86pPd+KpraNxZiGNvkHlqVLbRyAARx69a51tIi060FzGZJ5LmOOWNyCuwgncB1B4Hfiu88BeLbfxRD/AMI3eSTOx3NbI4QD5FyNrKBhuD26etY1Ph903pq0rSRQ8HeJr/R9XWwv2trS3m2tMyBThOeuRnPfj0r0DX9U0m9vRY22uLELoxyfuI0yAoPAYggZPU+nGK8k8cNapcS2OrWM0N9GN0c2wqZB0B56g4/nXKzXaRzma3Mdyrx+UEmQEx8Y4PXI65rKnUk1qtTWdFLY+ntLt9LsNLXTbe4E0MK5XzGBkkyeTu6E5PUYx0rmzr2jaDrVvdXGrQPPE7QpFFliMH5jIAuVzj0zjPNeLnVvE2nabHAb67htJMHCOQF59R9Bxms24je5uPOWd7uZ5AMZLM59fc/41fOQqJ3M3iKx1HxrJDJPbNZnKq8EfynDfxZwScZ+bnr+Xp8HjbwDpMFzNHrSNLI43IInDq2BxtI+79Pfmvnu4082Eogmmhsb0kbkdwGOcYz/AHTz/jVWwzc6mtteyO6Kx3MmGfHt681avJ2RDjFXufTVh4v8JXloWintInTJCRRgbx14HBJ65q1b3ej3mnTX9nBeIY0zLmIhthGASpIJ4xg9sCvMrWLw5qWlpb6VqMiz20SlLaaJcueS2GPQ57frXeab4mgnhGiSXelWBtlVVlZ2EoIXDAq2F25yMZPH1rb2VkYc+pxHxFt9P07RkvLLUxK6XCiOMEqQGyxDYODyBz1z+vmlvrGsW8q3EGoSLLEcxAksF+melfTHiL4a+F/EmnzvdGyiv5QJvt9h91M98KdrL05IzzjJ614D4/8Ah/4g8I3LRy2v2uw5aK9iibYV45PGV6jOawkmmdUHFqxr6L472xLb6lp0l3KYWSW4dyxBycMNwwDjitywtfD+uWF5aJqEVtG58y3hOFELAZ37sjBHzDjrn2ryG3uJ4UYrI4J+6d2Qc9qtR3Ukb7lfK445284qeeSK9lFmn4x0GLUtZF8l1axx+Vsl3uAylSV+71PCj35rlrix0+CBfs91dPOxO7CgIB7d/WtuHUtkMu5kkMihCZFDfhVRrWGQI0xeIOQQycgD6VSqvZkugjNC6fGU8m0R5Bj5mJI+hGa3otUkvpY7W6uo0jX5UY5wo4wD6D35qGfwxf8AlGaO3LkDex3DJHqBnnjHQViSIV3KRIuSPmI5FGkhKLidNNtguJY7eQtIvyyywOpBz6Edf61paNNp6RmLULee5gm+VTnDqN3P17dMelcZo0t1b3bzht44wucAj3q7b6ncfayzSFWIwcEce3P0otLZMVlu0d3c32n2trdWNwGY8pbkwCJvLzwOvJ575PFSC8tobaMrcR2N/AVaOZ1ZJCg/iBztJwMcDPHQ5rmhq1ytmkd1LC8bciGdAwPrg44/A1Tn8uSNZAkTZBXAcsVH+fTpTTfUnlR3f/Cc6tFM5uVtryA4USIV8xic4IB+XrzgqKzo/FWj30LrrukMojlAAiYLKqs2c4H8x9K4sWs8YZ0k3zt823dggDOT+gqaxlvJLn7VHHJO6rsbC7wR71aaJcHY9UfUNJS9W40W5uYF8k/68DBPAztUgg9yc4680238Q31tJ9lury01LTwDGfPTzS5PcEDII6Yzz615s15eKNjW5YP8roEwT7cdPwxU9tc7tPe18kwlZS3lkHcc9PmPYfWlzIORnZyappU8HkXHhFYW5jSaL50wegx1HTsapXmkeHpvP3Ri1dAdryWrBM9wfqOhJrETVI9MhCrqcxeUBWjkBbA9cj09xXWReLtK01bpNUMdzIZPknsmLI6+gyc9+/64puwK5zB06xyAlzYRrt+VyxBb1zn3orYtdd0GaHde4HzEwiSORdqE8DjiikrA+YdrGqW0zG3uPDiMXXMJ3kOWHUsfvHkjqR0rnruCNpIoNVsE02DHyuc7iMcnPcnIr0jTtYhsZzeop1iNz5e+G2QAE44Zii5/Cr114qja3F02nWkChSPLmh3YOTkYLD9BUJ2Kep5d/ZTtdR/2Ro0t1bKoy2w/Pz3Y9ee+KtX1rdWMP9o6loV9Z2yZQiK6XIPpg4J+grsYNQ1DVLrZDe2VvbyHHlwWwTAznuWwO/PFWNTsdFNslxIsNy0Z+VpEBbd/eIA9QeR2qlzXJbR5Yl1fwIdRsYZYmR+Hl3AhT6L/AImm6Xeatd6mb2PTdQvIfm4jZsKDktjIOCeTwRXY38+gSanG9sdLkmB3GQoR0HTcVPU+1TyatqV1FHdE295bW+FdoHctDzzyD6cZ9K05WRdGRFZeI7pPtC6QNNsmOLdFkBZyeOcknGe57mt7RdG1b7HLp1zeGG483fiCQ5I6YJJyRk4qzazT31+2+4iktIu2wbjjoDySW+mTxUq3enwyo1zc3AjVWkRo1XzIweQDxgHPO4+vtTt0Fc0PCvhqK1kea+1C4NxLtKLHAqEHP97BJ61JDZPHdvJarHHEJD5wmYyZI6ZG0Y6etUjqk11ctewxpeRHcNqMWyMc7iOSPcYGaBa311LFb3kn2S2XlAgIiUk8kKTg9eCBnJpOK6jUn0NfSrLT7e+/tIywBZP3W6NgGGM5KgHgduOabNceFtPmB+0WzRs5ZyyLIxPsME/4VQXSLO2Aty5WT5t0087GTaCcgKMHPpwetZN9NpSszyX8cEQID24RFZXHOCeccBc9e1NWFdnRSeOtLt7Wa6hw0oX9xGlm+GPvnAx/nFc+/wARNQtrkjULO0ntZ8MYhEyugxjaAcj8eapx6lpF9Pc3kd95cTZQvdrhD1wFXkkdOOnqKoNJ9nhltoIU1NHRlE62xSJSOcjj9aaQrlfUdX1W6vmuYVtbCBlISHyUzj6FRkn1AzVmy8Na1rc7eYsyRfe3ySiNcem9sDr6H8Kfb+GdQnxdSx2j3KLkw2xjzz02qvJP+c1taZotzDBLcajZ3EL242pJeqUVFHYDufTOOpzSb7DSHaQumaP4fmhtYZbq7VsC3IaRGAPOCRgd8Ecmo7e01PULJLzULM6e5U+Ttn5cjoCo6n8gMda1kuLLTbT9yV826P7udZmPfjCIQNvXopx61k3zok8s91fxtcRFigtirvz7NwoHbqaXyAvQ2Oj3OPtVzNJKeZH2PgYHIY/dXJPA61f/AOER0FSRDLJbylAxbz/KOeo3cYzx161h22uaba3EaXE19dv8yknAVyQCSSCMkevb8am1PWltrgSvGkQQILdFuclcjk8Yyen3vSjULI6CXwHo9zZwl2u1lyXlnkvC2/06jmol+GOjmNVaaYSMf4ZSNwzzgflXMpruvJdQNeLO8crB8CTlowBk4Jxzx/8AWxW1Y/E2ximntWFjaoJAu95hucZ5IA57elNJibN648EWiIkojWV1XDjy1Qt6H0/GuZuvhzJNcCaeX7PGqnbMjK4VQc5cn69eK1n8c2N4l1EurR28IkMMUxwQGxnoR93qPWqPjfxRdTeHLjSbOaMJNAPN8pWI25wy5GAOP0PXtQk7j0PPfB9jaahqdxcW7jbMxYyMApHJBI9M+n0r6e8Ete24to3/AHUStGjPs3ZPABJ9yOuO9fLvw/0+6fUZbSwRryMQlgkTgF2DA8En5eMnn0r6O0fxZZzaX5Mds0vkjzZ5VUZYDnbyOMMQMnscirq6EQZ6Tc3JjuLVpJnWKebYqkFSrE54AHTg9frXnvxrsWuvC+rywvJBdwXcUsJT5jjkNj0znnHt6Vh+E/iXNq3iu30ySzmWeRfMtnY58x239Tx8gz+YGKu+JZbhtG8QahmYajBGjXaB9iWh3rjaxxnAU89Otc70ZtY8ytrzxB4chjkuLTSL1gB80uEcMRyDtPzHkdahm1ix1PVElisbl/PcJKHbcEY4B2cZUjtg84NY+u+IJ7+8tkfV7RYHdvtJt3Hmuh/vnqRyeM10ngyXw7cX9tbm7aPyAzJErqfNckYPB9Ooxk1U3ZXJXY7JfDmnR+Hp9L1lZtZgu0KhJFYyKpJ2FC+fLwCK8a8T/BrU7LX44tFgmaAAESNLGwDdSMjuDwRivpEPbrazXj3KRNJCARJgMyqMfIeox0GB7VmJrGk2wlXcnliNm2OSVBB5559f51zqbTdjay6o8O1vx34rhu5tP1DUWa6gj+ySmNCFONwY46Z56qBnGaqN4gvpNHsdNjaZVtW3JEsOOAuPmJGT/TJIqXxNBq11eS3XnWNwG+ZEQgMATkHJAyPxqzYW+rzWge6aG6uVTYyuu5VyeF5Bxk+lDTte5opRulYt6j4m1rUvD8Wh3bG7swqyCKCeLIYZILDBJ/E9a4iWK5mdnktJd5OGRYmyMdyBxXYaWxgdSNJtmuH5Lx2i8YHXJPI69qkuPFniF5JHht5JlVdoYKSB+GB/kVg732OiDsrIw/INqolNvfYdDu325wmRjuao317MysFlnZAAG+UgnA744wOa6CH/AITTUZFuU06dA5+UrbENj6dcU2bR/EU1w2xpJZBkmGTapHbkZ75pKEm9Ube1jFfFqc9ZX8mxYIIV3sp2kgjOfrxUpvPLV4Ht5Gwu7COOM+4rbTwN4ileS5mt44I920bp1BBPY5NXvDvw/wBcZi/kWMw5IZZ8g89CVz/k1fsU/smTr2fxHFLL57faPPMO0fIsjEngcAYH+FSC1iZHdrx0VsN+7iZc+xOM4r0oeF7+NCIrLSJJc8JFcM3QEZ9M59fSuQ1qw1aXVjYyJDbIkWcCVQAV75DdTTUGnoiXVUlqyi0mlQr5I8+/uThVVQxwBnufUYrGClbh/KgVISeFlOQD7Z6Vvw6DeHSInVHWMyMNwfgnAHOSMDj9OtN/4Rm4ihNxPM8Z3BYtls7byCeucc4FJu2yLpqLSuzJt7PzIC4UupOSiDJA9cnoKltbGaWQW1jpst0Gx0DMSO/StfQ7jVLS4ktIwlrA7bQZICrycdCec5Pb3rrrXxglqFhtNMLTRqdoFuyjpy2c4PHpWc+fsaKrBaI4u803VIXRToF1HwD80JU9AOoGayriExvL9otWgH3SrAjB/KvUj4smlBkub5baTaQd9uSqtnsG5qpa3/hvXGFnql7HLKWOFaMhevXOMLn8OtSpTtsPnhfU8pibyyz7mUOCAAfyqbRoL64naCxMndjiXB/Guz17wvbyXTppq24tkYbXR2k7c8ev6VZ8Nado2m2pP2i5lLtgsrBA3HYHk/rVOp7t0NyW1jj70zwyywXF9CTEACiOT5nsCOMetclPqGoaXqv2yCSW2l3ZDK2VI4456j2NemeNrexuLqKeNxcY2plm27Qf7zdPxrltZ8K27TedcXwMAbapVxg+4HocVtRqLTmOStDmT5WSL4kbXNFX7TptjBNvKvNFCF3cDsOh/Sr1v4l1LS9LuNJ0y6lFpcKBMNo3Me4B9P8A61TaNeeE7O3Fla6F9tlQ8eYXBPv75/wrSh17z5XFlotpbTYxGiwBW3egIxgjmr96/urQzi4cvvblGLU9fv2T/QZzbONseZWCsMcA5+Uj8O1SS3139qm/4SXzVbASJlZRBCccfKBg9PSrj+KvFckhhNs1wqKUeNshVA6Y4Jz1/Kua1y5vtcvPtWtecYEyqlUPloxz2JyT3604wnLczlKmvhMU2mr6/qBNrE+oXTFtsUCnbHgdSRxnAzxU3irwT4k0Szt7vVIbdYJANoSUblz0ypw36VtxXWsWWktb281/aopDbUuNkSAnqFA54xzmjRobq/aTTofs15cSNHIfOVQ5xngFsmutSa22OflTPPlhuWdkW2eaU5G1Y88DrVR2nUjbEwAYYGO9emz+F5BqqaeLI/apJPLYmRmdH46KAM9fQ/WtHUvD1rPGLeGSzAhCrcFXxh8cgj1HfkdDT52xcp5PZG8+1qUjmEjEFSAc59RX0Z/wsLwpe6LpMVxbXzzQRQRq8Y8qUtEi8s2CGXcWGPRR1Jrj9D0rQSY4tQvTdKMY5VAFU4+8c5Fddd6j4O00wz2/9mbGR1U/Zx+8QZ4DYO30zjk96znrpYcdDhNQ1fUNQuGjdbr+z32kRIxILD+InGD1J6V1FhHqFxHb2cegm+Ag8uN3mcIoxhcBjjOD1qTTNfXxTqMSW8dmLaEYbcMEJ+JGQSOn/wBatfxT53h6D95f3ExlBYIuFUY54zwo6cjPSk4rsNNmL4htX0CxVWsoZpWxGY5bhiWYr1wkme5OdvYc81nHUPE0drF9gs3hDgPPLb2yx54wAMr2HHX3rX03VbG4iiuftDgNMB5e8cnrggDvjsM0vie+e0szCimKND+784/KeATgnAwNwzQoxXQLtmBYeG7We7a+1ATQeYGHls4meRhyT0+X8R+PpeeC+s3kstN0/g/LA0LKFPHPA+8csOSag8PWM91pclytwNs5Z7ff802QRwgzhhkjjP4VHdTzadP9suLyKSYFo4I1IXMjjaSIyBt+UNzjj5eattISIpYtS0vfbNpVktzCoEplnXbgAFjgEDcMjPOe3OK5rVvEurQXjrYSXIhLBWlgZ443zjjAOMcfjitSfVJLiyutSvJLgQ8paxvIzReYCu7HI5wc9/xqreyid/PmupJXlAi+XCpkdOvb8O1XFdyWzX8N+Jr2S3vG1vVZbGFVWSGO3iB3ndyB8rdPfHQc1sHxR4cnS3iSbVbuVk8y4aS8kVWP8R2jBH09utVYbWfUNPNjGjBbaNwzxQqvmrs3AjPTAHY889Kwv7Fmlmihu7hxuTzC8y7XkBGI+vOGGeOeM/Spk7DSudfoep6LcRGfxfb6zbM5MlqEn+QoCMbXZs57EYNbfiTTIdRRNX8Jvf20spFvDDPch85Xkgb+DtwcHOevBrzWx0+TU9Rns7BvMsLSXLO6lY4y4C4z2IPQYzwaseLWktNEsbGzs1sBcndHLGf9ZjO7JznOex7VDeti7aEdjceJNBEsi6lLKsm9QjXDYAHRhhuD7/Wukb7Ze+H2uNW1u80eRl8xQ0kj+eD0U5bIHGcnOOa81N5I8SN5wmnhAjjzGWzls5A6cGvYfBuvareWezX7aO5trhChlk5RQTyQCcDoPeiS7iizP8PT69e6bYx2WqS3BScmUu+UwOgXerEEepJ+lbfh7wfJDcJdX819cSOzM6mYMuM+jLj/ADx6Vbtobfw/rslqka2ryRAxzqcq4GecnkN83Iz2H1rp08WqzNHJYyvahgqyBuDxnI5+tSl2H6me9tb6vcppNmt3YMJQrGOPYF5H8YyOfXPNbY0PTtPtI7HSWjD7sy3LqC5JPzbCRwMZHGKq3HibTNOgW2069tpLi7JaYCRYg7L/AAFgf5mopPEmmro5kvIpIJoZlhlgcYZHxxg9CPQ96LXC9itcaRF/aMd1baVpMLQOH37CvPU5Cg5/WprzWdVtp5Gt7e2ltsBHRHYktnqMgccE4HPSrGhzw6khvhF5Ea5wkoDNnOM9Tge4raTSpblCzS+WiNuYKgBck9iTxjHPTNS9Bo5iDxer30Nnc6RcadO44mCFgfp1BPt/Kt7UFttQCWd3a/bIpl3SkIuFPQc4ypB7gcY61ZuNPhujLavL5h6GQHmJh90rjv0Oc8VUA1bRdPa40+JbsQoQ0k+5O/L4A+blR+tJSY7IZ/Y1zYs8V1Lc3FguEjhYgEPjHLY3PnIrzQWV1Lq2qR/ZHuTJJnZbXcKeWvzcfvVJGcZ4I9s8V0+leMJdfjvLS61I3EsgdCkcSqiDjO3OTnODz+VctrOr6f4dls9Ni0t5LuVRG007Y82JsfMSpJP3iB6ce4qkmTexm2NjrV7ciz+x3sduxBYyxMwfac9QMY9DgD2rotK8O6noNtb6lH4i0DYctJH5aiRxuyVTgksBnt1NaGhzaha6w1vcyTiOZi0e8nyoI9u4FRkE5JHKiuY8P6vpdnqf2zU9O+03r3h2RRJhQc/KwJAU5DHqc8E0+odD0fw/r7aihSxMVpOTtSCbe8hUZ5zgDOeelcVe+HdUudW1LTbKRJkuZhku5kidR1U5z1+YY/HNdRreq21863mi61DaTWzKJLEuA+7lfmBPBySD+WTWfaeLtR+wG2vJEspEJ8xwBCJhnBKsGGDyO56j6VOxSVzyjxl8Pbfct3o9n5MPkKJImZjtk5zyC3fgjt7VwXiDwtregLBdX9hLFBIMrIPmQj13Divf7HWpdP1Bof7QaOCZjlYrjzFdjk9SCc5yuc/jWf4g1JNQ8J3Ph5jbW3mqUmnELSAqOOo4DcZyOMVaqNEumeS2GrTRwqkV8pijTgKABjGOfeuwghGoaW6zyNIZBhBn7hx16ZOeK4yXwEtu4VfEljzFuYBX+VsA7DgHn/A1pabp+p2VtBa2eqWc+0EyIzMuwnjg9T+VEnHowUWOubq82S2r3JaPcsTkjjg/3R/P2rNtLGS4nkDOEgHBkXgoe2QKztfbWJdSCtCQ8b5zE24E+uR/OpYr3xQLeaaNn8t12SsEBBBHTPr/AFolFvYqErGzd/ZYplW3u5JoVAAbaUZj6AZ59KgnigknjZnNvhfn3A/MD3xnisVNW8RxI8cMtzDGVx5Y6AHqMGrCXmvXyK8uobuBGFbG0AdAR0pezt1H7TyMTWFWHV7iBGDRq+UweMHmtPwlfKupQW8rwo3mZR5VLLnspA7VU1/Q9ZsWa9vLdmRyMypgrn8Ko28LqEeSCUK3IbaeeeP1rZNOO5i7pnrPiG6udYsHEVktlbgBHVI2HzAHG3nvnk8cYo+EGlr/AMJgj28eLiK2lZBIQAGO0Lgnj+I9qx7HxQy6TaW+oRXkhtyTFIvBkUgLjJGe304rU0vXLDTNX07VLHf5sj+Xc2ssAU47MD05znjHI71g46NG3Pqmdp8ZrNbrRLC+vt0k8cxib5eFRhkEEY7jt715Ey2yzD907HOCyrjBFd58Q/G9xr1kNJs7eC1soyhSOaPEm4DkemM/yrhreXUHkaNopLhFBysXGRnB6e9Zxiac7sDWl5qCGO2dniX5tjOetR3Wl3lnb75LaeNQRyMHn2PpyK11juLO/jtoTFBI8YZVdxjJHKkn9fQ1dhh1u5ikiWQbGTJRG3KB7kZ7fhRb7iuc5J7FJGLX02zDH+Ebif61GNEKsbuzutqZwh3Atn3FdK/hXWYUIbRZJUbJIijztOOufoay7jSbi0kBl064tvL++zg9/WrUmtmZvXdEUMeupAxie3Oz+IyhGzntkiqU+o6wt6zeVm4/iZWBLf0NXbsnzfItoYjHn7rndu/H/wDVVjy7Mad9xmnxnCoGCjp1q/bSW5Hs4tlnRviX430e3SKPUtRjjxsG4b129MDd0/CvQrH403FzbQyXiNJO0Ev2pfs4VZX/AOWa8DJGMjt1PbFeX6XDfyzvND+8WMjdyF4PHIPGK1bDFxqO1xatK+QoYB+R+PI496mcyoU9TP1Oe4vELhbOOIyMwSK2SNlz0BIGT+OapTWptzGouEcScgqx/niust9NvJg73dxGIoCxRd6gIep5BOBWRqheO1+0W87vuk+8q9VI6bvXrkVindnQ3ZbGB9nmjR2jAYFvXJJ/wqaESq77mY/IGAAyO3X2rW0r5YrjfGArRMSXRcA447H0qUSRw2qiSONtwKOgXB5xjawznr36c1Tl0CLW5SiuLi1Vdt00UbxEIyr056H8qt22qMitaXjRXqSYBE7bsAE45HI596ZDCGja12s+9cIvynnI47EHPb6VM2lrcpBLBe28My4U+Z8hz0xk8dMUgcl2Kq2elyyNJNDLFGGyy28wBHPTDf41CtlYTOyNKUTPG5PmP5dK1L/S7skQ3kyFyCy7JFK575xx27E1kz28jfvBMpZcAhsjAP8AOhSYWjYbLDD5jwNPuiXIAaM/0NWIbWW2tdubjysAqVY7VJ7kf09qreVLDM8jeVdqUyMg8nGTnOORV+51aGQW8Y06KIiPMbxkhiMYwSDz2NVdrYjli9SqLq8a4LYRGX5QOBu/liprzXNSvo0868a2VWwERNuG9eO9TC7kv4d11GZf4A8nDZz/AHupPPc1Hc28lnJJAoCvu/eBio2n0x/9ajm1EodblT+0NRiZczyyL0XZIcseKsz2txe7bh53V2+Uo7/vSOMccZqxaI76hEyrLgbQzIwbaex+mccVPeXV1HfmzuLa12RSEhjgKSe5Izj8TRdMaTiylNoZbyxHK00jNtKFTuX6896rw6TtWRLrejJ04J2+xPvW9NqcjywQFreCER/OYm+QDOD/AE/OjVbfVrhVlsWiFsyFs7R8+OxI5PH86nXuVfyMMW6FSsbXDxhjjy0LY/lRV/T9KuJrZkt5AnzZdVOMN7gkUUm1fcSTfQ7T7JqNrcR293e53IJI2SfPmDPckHb0rd1N5pNOto7qO3WJyNshREGfdVXLfUnn2rNi1P7DAsLWoimkYBEiTD7cdAfyqLUdY1KQCCe8S3kjIZRIA784+98vYkcH8K67HHcjgnuJL/GlW815b28J34UBdx/Hjn61ieJvEepySgwzRBXYgpGPmQrxg7QOD9OaszyatM0kn2w3tuT8yISEJIx8oboRz06Vpz6TYCzVReMTcBSDHJH07jbnPXjPGKEGhlaRb+IJbdDcwrcxFcrHFjecg9QAfy696sx2l20EvnxhLMOSscmcscA4xwDjH168VJplqfDZDGNrkt/rdyFgpz1PPvjn+taV/fLc2KQw6HFemfrMoOY344z/AEouBmQPbWsLywyQ+Y42uj2wOzHoWz37CtzTtO1HULBJYyblT8ixvuC/N1JJ+Uflis2C20SCyh065vLtbs7ne3hjC/N6HA5GfftVq18UzwxfZbKGGxs7cbQZZBktjkdz39+lK7+yO3cWbT9Wsda3/Z2ESZX9y27JA7bMrjt71nNfQ6hOTcSlpI3/AHayQqUz3O3H4+lR6jqV1qaLLNqczy4/i+ZiM5Ayckd6dfXFmbVLe1024e4mX57gygsx6HjB4/Cmr9RFjWLiaW3ee51S7uZsKgLzbESJcAADGT7AccVUvobWSC1TKwR4+Yx25LSsRnknrxmsu/hvotr4vI4G+Uuy529M8gd/bmsi9lvE8yO481ZDh0MrlWC9AOecEH1707Bc6m1aw0sR/u7W36lZN3mTICepHBPHsa2bC60drmPUbi9WR0OyENIATx1ZOg69z6fSuA066vgk/wBitBGEIMkgiJIA77yDjt2FX7lo760FrDpsQu1ckzRtuLgjGTxyeM84o0EeiXkwiui2Le4L7WWIKBhh6nIb8cYpLnWYZW+y2+lCaZyVDSyCONSPRmwM/wD1+K46403XtIbdJdLaxeWqliDuHPGQBk9PauWk1bVrPU1O6S5sUz5Rlh3DP8TZI6k5OfpQkmtAPRbG71/Vr9bO1srdU3FftIfZGEHJYs/GAM8kY44rq9M8O2GqXFxbXF+l5Lna8lioyF6EliAgBI4A59qxtHtfD+uW1veatJepC0RlWQSPnIK5RsjAxjoBz29K3J/Gdjpdh9ltLQPJIxWPyoCzsTyHP8RPPT1zWMm1saJX3Ob8QeGLHTZp7GG4RV3Da0p3ZYDgEqB8pBPUYGDnnAridR17XGt7jTo/IiWMlDjDbux+bOSDj1rp9S8TOuvfabDwxqF1GQEM80LQ7TtI+8RhRzkg9wK57XNFnvJY51W2gkzslVpkCrhRyxHAyc9TTpyenMKS7HLfYdaurrddXW0SDOTJgED0yfToKjisbJ57iOWK4kaPGJVbC5x06HPPvXSx6FJLabI4LPeW/wBcbpCq9RjP/wBc5rSOhjTDLbXl7pAlRlkVluCyoepz8vJxj0Fbe1stDPkOQtPCesXU8FvaafdTyyksnloMYHXJ4x+OK7fTfh7apGW1LVNR0suoXyJWUSYOeW25wMjoRSWtp4kuIn+y6hqDqxYl1Vwuw9gcfU9RTtS0uSxuYJNX1FUcD/Uyh13Y9CQR6Hj+dLnl3HyrsQjwvpGlzPNYeLtUtYg20ukgJ46nCjHPYZz9e1630fTDOd2ta9dGVGQm5n8reuOCRgkgnGBXPeJdXuJp1jGn24trdf3cVrKSoYdZG5+9jAyR2o0fVI4UENxZXrxFwz4k5kxkgcD3PJqUm92M6zVNMLXQ1j7ebS5SNI4kllAKYAAyNuS3GScdeaikuvEM0l9pepeKBBp98rG5+z/vRISDzjGF5Pt+FX7S802CM/YLea3UqWnMcp85OATvKqD07f4Vmatd+HrzT7e0fUNrQhnGd+8qTnaxwMjPYkn0pXA5M+ArUyIW8TIIWLFCYgh2jv8Aex+tJN4Ltl+zz2OoXzRuzfvGKg5B44Gccd8mtzVNY0GJILazsbO9TCrvELKAT1wCOT0zx9M00a9fWP2eHRJEHlPjAtyqOD2U7AQfmOensadwSLOm6bfTWhEfiPVJY4wpEMmobcZ7jI/lXbf2dctamGTU5xDeMquv2qKR2RU255wRkHPT9all1AwPBH4i0pXjFss7m1XLIGGQXyM4yDyfxqe6vPDltcXGnw6TYRmB0CXMuDESwyFwozkgrjAxz6VndPoWkySw8M6DcQQXFxNeG0MoheWdvLKEYAyoO7BH4ZIq3H4f0Fb+XSzcLb2KkFZmAZZs8j5gcg/5zzXPR3U0k/ko1rJHHbESurGEEAnCg7cE544APB5FYr3UNxqc2k3mmpc3AyN8DNhBkN98j+EALj681L1K2O8u9O0e2SWyttcYsmXYrHlAB1XKkEEngDP4VhaxobixtodPm1GAvLmSW0DSMHYYCEnr91QBk4/GsddQsP7XRZo1uRZyottFPevg/ezgAgdSPpjFR+JtN8S2Vgs1n9rg0+2Id4ipjlU4yXBOSOVPJNNAzovCth4quoWt7llntIzskaSPZI5+gIYkd8E1s6xr0mgyNY6j9j8tW3QhHIZweCCrA5IPvXGaVqGrrpk1taXzTwkkGVXIKAkcbSBl8nGWyepHeqniPwVqF1Y3+uy3SQXdocSurFC5bJBUY6cgZ6VOrerHbTQ6WTxRqdu8n2CRLWVwUjDMHVjt7Yyo5569q5TTvFFxa6UY7i4tZJgvls81w6SBlz/dxk5zg89uaqeHNCv47/7Pc31ykMuJpGjPmxM4HHORlvm64I5p9r4XsbiaPTJNSjneZfOEsPysrccMpXcwxwQO5BqrxWlyUpMu2E1xZeIVg1nWpJ7g24aIQ3gU/PyCN/ysRk/eNdFLdXi/aotPhDxtGoaTUCSwbaDwxbGMc8Ag5+lc5qFi8mivFcWV5Lp6QHM6ENJGVOAGyOQASBj0qi2h6bqARdFeUeWV2SRXBJfceM5+7t4HufrQppobg0WPElhcHT45xp9rpsSxuouZ9Q8wgk5LAR9Se3Xr361H4V1d9Ilgjt54rq/kKh2uI2EKjPBYsVCkDd2INXdV0jTbMvqEN9f6hDDCGC/aElMbMQpRicbSOOenf2rn9Kj1G8nhnXQ7+MxkSfaI7kpu2jjl2IPX14z6VUWtSWmd94T0GHT/ABNPqF9rVveTv5sq6cbhEi3MBhRtyuQzEYGMcYpLK5sdPunuNT1WzntmkKJbwWKusRypGFJXKgHG84GQcc1yMs1rHfW9ldW8k8zo5uTC/mSYOG3Zf5SR16EdaqNfahb6q9tZajE1kEch2X5XHGT8gznGB0AwMdKlq7sVzI0/GetWEmur5lleWMzJsllyGSdv7yqF78dOP640MlhNdrD/AGl5Yx8jqkgBPUgZRenoag1XbqF8Zry5N3PHhY8IRtJA68n3PSqer2bWckatuQEneSB65+U9KapJrUPatbHUfvYr/wCV5ZrQjakk9u/B452pn8tw98VPqln4buS0f2vUmuY9gd4Yyka56ggkkcY69Kx7E6tZ6ct9bi7eD7y3DzZUdiFXBHPqahsZv7XvBaSWdoJH+9LKrM7d+ccZ+gFJUY32E6su51em6f4S0Peb6e3uLeZf3X2yQHdnuARnt1q3Y+JtDOnXn2XTtHghsyNyKY13Ak4I3Llj9Paubh8LR3cqWVtFFeSYPzLCMKSOAWDfXH41Nqvg2ysPJ8uAM4Vo5Ga4iQeZz03k5AweFH41fLEm7OobUNKvbgRS3+mefMm5Fgh4UD7uSq+oHcetaK2Glpa3WpXmvCKKxYGVYf3SblHYAZfn0Peua03w5bpYeeNV+2Qwg+aElK7QTjAA5Gef8apeJLzRMXGk2dndFwVDrJcllLLjJ2knJ4HuOal32QK3U118V6LqVqI3mltolGyX5OuejbjgDk49efXiuUdtPjCww6bJOhUx7o3HzHop28g/j60258Sx/YZbeGzs2BA8vagjkVh75+b69elQ2Nz4qv7GO2sNMlVnBIuFHz4A52sT8q+uPSqUe4OXYytR1K5luZFutLgmaU5dCGi5GCDhMY4zWjb3CtMo0uytoLtwI/N3MCq8YA4HU8fTrUc2g6k1uTdvJI0OAymEh8j5cFsYOAOp/M1Pp3hy9tbkz29jerJKAJLydfkhU9TjJzx+NVyRFzMkjh8SW80n9tWMlswKmOeByOccnIGTgHoKu6pYSpZw2d5YXVtbDb5rsCwZiASA1GkatvsrqK4kl1aO1mHkR8h5BtwTt6bcj3PTrWjJ4wgtLcWb2dqlkSplWVzuyDghgwPQ56DmolTLjUaOM1bSbW5um+zy+RaSOsTxQ4zIV7hSQTzntjpWLqGgX62c/wBmaTcknzW7RkPx3P4V74fFXgnVES3l0/T3U43b2JUknBKjrjPckdR9apz/AAvj1KabUfD2syWKycmB3M0My98E/dz+NSpTiP3Zbo8S8HLfaNqO+4hli+0KArbsYIYEEj0OMYPXJ9K9A8QatfamiyOtrIGKwrFjY0alxlgM88HOfasy0tdTXVNTsL+ztbu+tXO9rdRtBGB+ABxWnp7WF3JDNdWrmTHyeWNwGcYAJ6dOfoamVdp6oqOH5loylBp2ht4imkubuZLZ0V4MrjDE9Qe/8Qz24p/xCW1j/wBKtrxphdpse3VNzqowCx98A+nIFVfEEM66vM9pbS/Zkg2lWXHly9cE4wOR+prN8RvA8dohMciHBZIy25SQc87fYng9/ajnu0L2TSLvge+g065kuNSMn2Ozi2g7DnnOCw7jH64rzjxJrf8AautT6hyPNlZ8gcrkk4ArqRZw2t0suHuIWVlPmb8EHOAR+APXqKLTwhDql4003lWFrHkSNGdwJycHIBHbFaKrGLuyfYyaOQS5mksEW43bASwweSzd/wBKv6dffZY+QCytuKjIIx6nvVxfCrQSmGe/WOEzhVfy2YH+7zgDtWiPDLyQx6hdXCWtpKSm7bkEBgp4BPOOeccfhW3tY2MvZyTJG8SatexxrqF/dQWyuv3cggEfLuYDOMfzqr4n1Br+8sobdIlaUbSEdQGx8o+YdB1/M1ZvVgm+XRJyEKJ810w5CgYXcDxz29MVX8Mw/wBganPcXUVvdySKfJkjkDBWHOR1zmpTTdyrNaHtnwh0/UYtL+wX0EEFskp8tQqqc5PzMwyTnPBrX+MfhLw/N4MvZYikdzbKJfND5beOeue/fiqnw6vdM1TwJdalb2scDsCjrgbV2/MxyAP4j2PU0zWdbt5reJP7RtGEWI737QAN/BB3DPPXp7GuSV1U8jWNnGx87T3ElrOUj2TRbhnHysT6+/eui03xAsth5Vjqk1szSHEEyrsbnPBPb2NbXjD4fWUumpqHhi7F/O0qxy2wcblLE4IzjA5A59etea6jp95puVuIXgeI7ZElG0qfTFdakpGLi0eveHvFNm2l3ukaw2+aRzIhZiyI+Byp/hPJPHcY71qaFIsGq6Z/pljqkMwUGCYlQucBskA4z2J718/NczI6usp3hw3H889609A1y8tdTadWXcyNyx4yQevHP/6qfIK57j8Q7Oa48aw/Ydl4I3aALE2WhXPcdQRuJzisPxlquoaFAmny7xcSSN9oMvzZB4VgcdMdPpXn/hnxhe2HiiPWZn8+fzfMmDfdfnkfjX0L4s0/wz488E22pwywGTyNlrKsYDQMOdjDv2H8qiXuWKWtzivAviy0s7T/AEgAiBRvd/vMpHPU8nr6dK9C/t+T+xv7Q8N3wvoxL+/hkU4jUt1B6jHp9MV856nFDbhIcGGeN/Jk3R4BYdcHJzjIrr/AGvX9pNLbpaTXUNxGVEgyTG5XGeB04GR6CnKCeqJUujPoDQtdtNWuJJhdW9uMhkDDDKAOw7jNaXiPS5r+wmGmXRiuVIZSpwAO4x6EevtXhWp6tcJZ6fq19p80N4ECW88cmGYnA4G48cCux8CeOdR1zxYsr2i21pHbvkwgs0zqRw5Pyn+I4H51lKLWqNItXOWvk/s+81e40qKK2nWQRqi5DHCtkDI+bGGP6nmsHSr+XxNqtnojWs9pevIS12ScqygHByflPHTH0rT1XSU1KW/8R217p8N1cXjvGJJwqxBmb5XUA8kHoay5rORkGoWy2sN4swbyUy+4qcFgOQx79c47c1MalrlSptnui6Wr6Fbabe3EnmqmDMXy2BgZ9Dz2715f4t0fU7LUUhuI/PtJ0KqdhSNmU4CkA8nnPPPocVLpnxAjWG2+325mfdxcK+S4XP8ACcEEY78Vk+LfHeoa5Yx2mn27xW8ciuJwd8qhTjoOn4f/AK0/UqKd9jPurW2j2xtZhGM/nFjCSz8AFM4yPX8add28U+nhrCORAZvJ27wF2kDqDggj1z6c1ycHiDULa9uII7y6uGdPLj2SnATOcAH/ADzT4p9WvrkWxv5oBI27D8cEckjvyB69Kdu5XobWnTRkEi1f7RZFhtDAhgp5BGCD3575qvcaxFcNd3E1rFf27HdGyud65H3RtIzjP0zTYtVuNLLiGK1vWkYIZIgAxIPOCMYJ75B5AxUM2tyR3NzcW6TWMk6AFYuFV+mQqAAccdPWnHYTu3oT6ckV5Ok0n2y2gJL7vN3MOMfdHTv61a1C18P2dmlwt5fyTxtuWIxK3mfU4yM+4OK5L/hI7qFwksrXDEg7mHIP/wBb0pmreKLjUbnzrtpnmiyI2ZgAvHpjGKS3G4uxDq15BDfSfYWZYf4XdcMy8e34fhVu01SK6sgkixKLhljV3+8AOpPTr0yc/wBaxdX1SW6ijEkx64LtEOgAABI6/lUkUN3PbJOslsInyMW6hpF46EDkZA/Q10KKfQ523F7mvZ24mSRxCYYyw8td28Fs+oyR3/L3rq/DOi6T8k1xLbPJwrstxkruX5V27cVzml6k+k2jyG3AhlQCN9xJDbcZGfTqfrWg/iSDUESGT7PDIluNkgiw7Oo4AKj5ifcd+vShxQlJnZy6R4dmPl215DeSu2xI2nTergHOVyOPwrZ1HwvoeIDcGS3lhiAaKJW2yEHqpUHBJJ/OvEtPi1m21AyWEd1NOrgxyqvJOM7sHkV7RoXiS8h0m2i1aae5vZgfOWSHG044G7AH8XrUSi1sVF33Njw5axQXMxUWVjbhzGgnj8ySQjnKjjaO3PFWJrNb3dNaXGn2iuQzPPEZWBzwQCQFxyPxrNuL6GW1+zWqJugjDquMkcc4HPPB61sTLbXej/aplDiFNiSRgsM8/Q+/HpWPPqXYzNTktrITq0cOpQxI0jy4XccAEkhQ3HPbpxWbdpoktguoRyTRWkjq07W8W4oT/tAkgd+RT9M1fFvdW0d3bvBA4U75gWXPoGyfzq/plvo968kbW9tO5GU3IgGAfuj8K1WhBBq3/CPKiONTt7hpyEjmkjU7DjgYPQ/lmqkfk2ckOnaT4hsUkZtzrIm1WXgDbjhiM9Peuik0i0ayc3Gl2UsSybVRI0yoAOAT3rIk8OaLOTMuniHeyjakalstgYUjnGR09aSlYdi7eabrU7r9nvrSSNDki6UqwfGSVKkYHfmqGoRa19ka3fS0uYpHIZ2bchyOSD1HTp9KpWNvpel6yosNdeziM371WhdV3dgSc/4dK6GX7fNdI9pqOnS26HlEdleRu2AcD1/LvTuI5eTTvsssGpzwL5UAG63DrMp9SRjgDOOh6VY1+w0+W0Q2Ph/TLUSnOXgU7z2GVKkD3x+FOl1TVrXULy41TQ5rq1VVKuIldVAJ+8QcZGO+auXWq2upS2q31jb/AGZkLq/2XyyrdcbiQcYxzj+lJ2YJsxU0Pwm0y2t3aP5sh3E2t0wVDjJXkEfrz7dAl/4X8LyqXjuhZSIw8i5OxsgDgnBBz7889zTZbW4N5c2UmnQvBINwt/NDvGw/iAJzt78fhWFHpT2l69w9usccb7dsatuBxxjOBgg9M+lKPI3YuTmtTbtvDGqfZpZLGbT9UOw8SlEyDzjBOCfYisLUfB+oW1tFcQaQiPIADbx3iKZG68A4+mB26Vpafe31zrypa3BLKR5hjBPA7FM7lOO4rQGuahJdyWsBUShf30cUbSRrgnDFDkqM44qvZon2jOG1Dw3rlvbhm8M6latIBmRYzKgBOcZx8uPTP1qDWdCa1jFzY3Hm2ylWKzuscgOBnKZPGf0r0XQtVv5ZnuJLqSacv/rEndVYDHUOcAjJ7Voa1fWapm7khugkgdFuEKFieOF2sjEdD8oz70nDsVGp3PHtLtJLify1Adyw2sHB/Qn61fNncNdSWupWi8AMtwshBQf7QGcjJGcAmuqmtNP1a8uGXwrAyISrPaTpFu6HPCgL9cD3FGo+Go7gF7fSdX0r7NCrrKtwZkIx1+62PXggVDpstTicFfJJBuYQOHGGVomJBz156U2OPWL1T5kkqbFJLFnOAB0PH0rrv+EdU2TrJqF3JJMyrHKto7xsxweCMk/gKxdetr+3ge0Zby7iKKCwiaMbj/CQwz601FhePRlK30mZ4StvcRzXBO0HcNqZ7njPaiLw1rzMLe2tobh0XL7ZunfhSR6fSq2iaXc30nk6XZ3JusfJJDuOOehHf+lbfhCxurfWWnurO+mvUJVUWVkPQ5BAwe49qpokhNu4ghjkvYElKf6ooEKvgde/fHHFUb6zkWWRrlbdrgFVUpxuxwRjtwPSp9d+23Fy1rJpdzp6uSIRMGKL67d3Xn0PtVnRtKtdkjax9o+0RoVEiS4U9hhiMH0IrPktqWpai6bqTSaeWe13fvNrnZwo4/MUy/hjS+FxbxLqMM6EZRWZ4iB39xmodZ0vWtNaS4tpJ/s7sBvKe3Qnpmo/D2oT/Z5reSS4LpmRNzsHQj0xwePUetQ4r4kWpPZoJY7e9GbWQWg8r5oslfMI9jkmqtrMLW7kRVkQcFMzEZPv29fwqzqNuLdV1CG8eN2UqXLq2W9OORVJJJrhbdpI3mOS28LkuT15x7VQaCT3k/nmXaQ7AZkRuT7f/Xoq3exyS28LmA5GVIQEHHUHn2opJovkOgvFuPNayh0e4nRsBJ3uNhc5zxjI7jpWtB4biuFiivZBFc5y53u7AEcZbJXj0wD603XdLkjgjWxvEkG0k3EkjmXBP3RjggDrj1rnYpbqzvJZLaT5tm/58hZPXIb72fQ5zmutO+xwWOkXwksdw6nWY7k+aPJSPcxUZyc4Unkd+K1Lbwzbm3mZNOUOxAjEYLBfUnfkf56Vydj4j12OIxxTXFvCTnyYYsOccHOB7decYq9YeLNOVmkWDVJ4dpVYhOwjDDncQAD7496buB0Ft4V1JZnluYI5eP3AupPMBHBwu3AUZ9AeK39GWTQ9K3XukaaLgylM2ceEdcZBJ5IOc9jXIad4i1B7qL7HZ38xJHlCSQuvThdxQ4A575/KuvtNe85EOp6feFEIK7DK4duM/KE/U8VLYxTq08giWK4sFeRc7IrV8k44G7p0x27Ultb3klhLcSSWkJON2xQhIzyGJHXsMCs1fEV99qlW10lUiyz+Ww+bjkjJPXGMY9ayNR1bU7qdLiytntHkUIvmAzuc55AJwPTIBNNNCZsQSWFoViudP1C0DEJmSUgsx6FR1zz6DOK19NOl28Usg0e7d1lJSYSM5fI+8cjAz+leearqmuSoIdR02QE7WMkoILnPDDODj0FTaZM32K4MuoLGpXiN5CrJn06qD+fH1oY0ejTWS/Zw6+F7CN5BtLG5U8ezbTz9BWReadbrZxzSaXpsU8MwxE91GrAdAST9489wa84tNYaLUTbtZT6mUYbImuHZWbsWXuPbiu00vxHaWJl+2+FbiCSZwpENmsYH0JB3d+tTJ2GjQmZYLh4mv1+xYGZ47JHwCfmHy4z2GRmqUOramzJZf2StzEZ9qzxziHzAc4YjblRge1VLXxDoc+ppHbaBcTR/aFzLqDoQSGBYAdenT3PStmdbvV4xcWc1hiSRtsSTHymQHHzIMDOCOn5Go5mUooks9eeG1ZbfSHW6jJzbzXGQxBOTuOCRx1wfwqo3iK6YXcc2kq00TBmjtrh3GD0HC8DA69PrVnV7m40Ge007WfD9tDDKoWO5hvHwB1A4BPGB1GKqeE7G+XQ73XryK8gsLyRFge1lUhBkhi7NkqxBx0HXp2o5x8hpNrepT2UT2vhnUC5XciPMFVW453DkHnvWDrdzrX2W4driG3/ejIiVCiqRzy2WyM/T6VSbxNb2tzMtveRQm3VQjC2ZyJBkHasncnBzWZqT6xciOW/lkuLbeNsLSFZpf9pY1bGeOnX+dOLkyZJI1Ve7FtHG2s3qOfn8u3tgzuo5B+9j8xn61Wk8O3V9eLOt1OkmRveWFQ3qec4z7+461R/tyxlka3h0K6edG/eyEAyN/vAAjvznPWtnUL+TRzb28OhfZ5ZAC+yJV3Z6YU857fpS94FYuR+HbmQzW+nPJHGpLbGl3xs5Bw7DIGcE9uPyrG1RL9JILE3Et35oyUgQhcg89MjjH93nmo7eWW8tIhq+oGx00O7xSmffKRkfLtU9OOpxz7Vk2+rW9hqcskcA8uSPCyzxMwUH+IDjqD9OetNRdwcjrbOS5sVWxXSbuQsDHEt5MEyCMA4POPYD8qt6dqH2wPHrDaTHErH93DNl9wYcYbp3FZWm65pdvpct9dRLKkspgS4MKq8Z69ByASTwT09KqBru81GKHTr+JdPYo6PMgZnAJXkdOeTxxxUuFwvY6PUotCZtqR+ZbXQKyG3ITYCvXaOfxPr+FRX2m2UkMcGn3dqiKxy/ybo1xgA5GCT68fStH+z4o5fteuabFdwQBwiwOikAZ5IJ4HB6A0SgQwyTJNaWVvcbSkdpgSqE5DMxXke/vTjFLqK7MmTSJIbZbn/hIprIrGTOqDzY84POenpkEZqltsNUhR/7QurhkKhp4Lcyshydg+7wOnbPWtPUrud7qO3nju7w3KEEzlkREBA4UfeJHqB16evSeDIfDQtfLs4ZLOR2O5J84fAySSBjA9CT7U22lcFq7HLQQ6bpZjF1Deao7nJSS3ZhCe7ZHQ7h0xj1q/dW1pNqazq19HcO4mSNXj2LtxtBUcDjsc5zzzXZLpUFxOtzBNAHZckDcQMEjG0Hj2q5beF7E3clzMFuWkwQZs7eOgA6Z+vNZ85fKcnLoNhJe3H22FJrq+f5pliUNGBzg7RhRx6djRo3hWSK+uY4NOEsk+BMXRXWPHGUUjBPQdB07V6JZaFC4Ds+Cijyww+VOMZ/L3qG+0C3YhJNzhsmQRMygjpjIPI6/lQ5WBXPP4Ph/NbJPJBqUJckzDzE80bjwTxtVcHtg9KD4M8YxzoLfWowjgujfZfkPIOGIOMZz2/+t1Ot6JPbWz3lrcQww2Vu6/ZpSXWVV+YZYEMGyeDk/wA6NO+IOg3mjWl5qNv5BlUiJJIi2McMdwBA6cYJ6iq5m1oKy6nnvibR/EVtai7j0o32piURLLaLGUHcE+WMggjGCRzzzXonw+udfvbdE8RaffadLbkrJ5pLmUMoJb884GMc1B4Pu9Fae/mivo7qQM8ixRIV8tOSpIwM9s4HU1JqXj7TbW4t0h+0X0s4JeCKP7uwjjHY8+/SoqSlsioJXuzB8c6vpTTG20kx3Fwt35TiJTHKiBccsvBOSMjjHPrxWs9Ptxbm2lmuDbPn5S7uowvOAST16/8A665zxL4l0m78QtfW9iLNZF3NLcxhVdmyCoUA5+vrWlBc3kEdvHptu8pmUfaY3kJLIcYPYDknoelZe9s0auz2Y650y40zCtJbwWsLO0YkkeQbTyTxjBOfzArj9U8RW0PiOUSW4ukhz5flLllXn+7n5R9T0zXTagq6opsZHvrHy5AIppYTyM9A248en86q6pplppGlyXTMuI5WAiUmN5iT0PbkH36HjGK0hbexE7vS5zeleKrgajE9iuofOxVZZX3blz1bPXv9K7rSbOy1SwSW01SeO6AfzCPvAqD97tjHr71xlnbaLcxxs19dSmNdrBVLiFS3KqVxzyOeldrZ6Tp1law2+nzS2ttcxeWsUyMjnOMlt2TlifTjFaSlHsZq/czz4EvghumnuJ9PkADvE+VUZGJOevQjv+Fc7rummzumsI9fkjiR96h1XDEjrwSRznr/AIV0evx+JII5Ld/EBSNQClpCygGLdgbR36nI4x+Qo07TH1a/ls2LzFl3SXSsUbOOm4jkYPIwMfjTTW9wdzhpLWN9alnvtRa+wpkWYR7I2A6cevXtiplmimZ7WO1jSJ2Cx+TAzsCSQBnLZ6Z4wfSuy1HwHfDf9intZJZM/aEmm8zyxjAOMc5/Cuek0efRrgT6hZ2ssZQqGhjZPMPPIVMY+vHHWrTT6kWZW8P+H0uxNJDqElt5UpXzGQRKG54LsR6DIxxmo54YdQdLBI7prrhvNeZSkh5xgnoCPU/hVmwks57KWKPUpI385nFokQZ2J4JZ+449e2e9WNWs7+Se1aN0WOVdsILAu56AcDk8AYob1BJMyLVo9N1CSG6SZ4mV0eIyg4PfkjA59OuPep5ntutlbC3UgqWz5gx65I4PXp+FRTrNDHH5hLSuSpO0ZwO2OP14p6abql0IgzE5AwI0GAfTtz3piNN2u9Qt5LOKS0hTKlAzbGJxgFsLyTUdi9klkbPVdRuVmhY7THb71xwSR0PbA61e0bT4ra0/drLevISrxpg8+h59R17+1QGx1qKWIw2rW9urY89pFRR2+ZlOcf570rgYGu659mimh0ibUkikVhIzYXzAf7wBPrj6VlaBHc39+ZJmtbeLmQtNwp7ccH8veu5t7a7Leel1pt6R8k0ZmAQEAjcysDxnHpXOavq1nY3r6bPpmk5Qt++iV9qN3wvfHPtTQMuahdaPbxQSGzX7VgC4WFo32nPOwcHGAOvfNWYPEGopYyJbSNHaRxhlVkUYJx1PIx6DmpfDmsaounTeTp9m0bsEDmXaqgHqilSBwOhPetBW8NXF1FIuoTyzMvzhoVEGQemEQH8cnFS9NxpakVlq96unxm+ikiEuWZ3ttkgAwSccDGT1469ae1/pOpNZw25ljuCQxiOZPMQDo2GHv61tx6gj2j3ljOI3B2MjpjPOTguT6c5PvjtXKr9q1S6gh0qzkkvTkAA4UKdxGCflOPQY6UozTHKDRpz+EJbrUS0F2LO2V8mWBlVChwSMZ5I+vatvS/DOnX1k0Layt5LGdzFJF+de6lRn355IpdK8Dzzx/Z2S9hu0t3lwsv8ArSjBWyCDnJI2jHrzTbXwZ9mguNLi1GzgVSDM0lvteMumc8sD1wBjI71Lqx2uUqcuxQ8QeEtLt7i5lsxD5sLqFiluW4YjcNxK/KSOc+oIqhZfE210mS6ddHhtndQqLZschh/tenviut8ORaKmibktLvWbxC0Usr3BdpAp4ZQ5xgZBx9a5zx7Z6PcW0lzpGm2X2yK4WSU2EedkZB5cfcBzxjrn0qFVV7NFez00OM8SeKILu7fV7N7y0luT+/gYEx/XI9cHIAFWNN1XT7izLQ3jQzsCswACjJB2lT1HPB4/Gt/xn/ZNrqGnWs9vJ5t5HGrS3WFjiVlHCoCVB5P48itvSNE8O6PYtNBZ2+oopZokuBHEzNtPJGSWAJz1644FKbi1douDnF2TONmR0gm8i6vLfZFl5G5L7SM7WB5PI9+ahsdEmvtFk1S31SRGdlEcUwyZWP3sEdB16+tL4z1Ya5eJDBLAp2MqxRbkIx3dCSAfl6A9AOKqT6PfadbWvk7UY4Z1zlZGP8J3cZ4IpqNlqLmbZppqnn2z20mlq+zbHCGYYG1uV3c5BGemOvU1Tmt5buaGzt47mIwRFXJRQgYZIG7oV685/Chb6003T7e30/TNPuLkTsZvOUhlcdjkFF9AB/d6dqk0S+tpZpZpJbq5SQKJRO2WjcjkKpIBA5xnHQ1UYdRSqdBIoNUSC6sJNRtNkxTfF5YcgZBADknbjjvk+1VtOu7OxmNrbg3Z3YAllAQ/gCcDOOcg+1TXt1a6LLYukzjTiSzllD5dj6EnHAH5Gls7bSJomuYbFGQxqxeYKQxbIBwv3fUj9K1UFYy53cm1Iac8kEdrJLARCriKORdquVz1PBIPpjtWfdhtNtf3dwboo3KyclM8nkZHfjkdfwp+pjTbN7W08tDwH8xvmUAc4AK5HPGOa1rOytNeSMSayI4nDMYvLCop5AXHABJH4U+UXMypaa1eta+QZn+zJnckb7lAwMAKeScjnkiudl1iaP7RaYQwyShwxA3g4xyRjjHYDvXV22l2+TpEkk8aEq0LCNgC5GWODwcDIyPTpWjL4A0ltSsrS814RXN6F8slcquRkEjHQ8d+M+1DUeqBOXQ4J9Uvw2bXKeUd0bnKuGBznBPXgc0i2Wp+KBa6fcWryrLcFmmT76k8kknjHOea9ZtdPs7nwfDp0drvaN5Fa9kXzGUjIWPoFAJA55/TFcU9vqdsJvsLy2flOPMLDCeZ3z26D34NQpx10G4vqzL1D4UGzaN59ZitbRpFjkklXJQtnb0PI+Xn049a47xH4W1rQL6SBVN3ARxcQIxV1J7gjI7cGvabrX4NQltre6soxe3EeALld0XDqwYA8c4APH9aS3v9Ou7a4tNQtAYZWLDaSNrj5QRtHCBxnrzntWUa0rms6cUkfPFxDcQymKWCWOQdVZCCK7zwjruuaTph06G8EcE7rvlILqmex9K6R9G1HUNSW6m8yW3VWjSSVct5e4YIzjORz/8AXrK1Kzn0crb2dsbqxkOC0yDzYiSNxyuDnp6jFbSnzKxlFJO5h6taarG0rx3U11bb2bc2cMSfmYL2ORzU/h+zurxZpEujDNFl3jMjbmwfmJx0+tb2hsIoLuSG6dppwQkM8OBER05B/iGM8d6rtZ3l7piah9l8i8tmw0qsF3hlyFI6HoazVzRtNFvQ9Nu9ctLiTzbg21sWMYDnbAvGDzwcc5xzxXQfCia40hbzT5YLkMYpjj+IZTKgegJyT+Fcr4KuYWvGilhvhDIGiucnasTeueh468fh2rp/FXii0tPD1rBozWxkktxC7bW8xMcBt24Z68cY4HpVty+EzSje43weuuwmTTtFRBcgq6LJtKyLg7id+eQOcdOCaW4hvrXxX9tvHDPHLtkjgmDRTHpzn5VBz0x1zXG6j4kvvs623nZMrIXdjtMbjqw2gY4qvaz6jd3c9wLoMGT50V/L8wKOMj6DrUqk2ae0RfuZ5l1W7SbTQP3pURxMCIzuGduPvHgc1r29xZ29vJc29xcPc2f7xVQbNxBzt/219TxWf4P1Dw8nlyXSS210q/6wsXyxJAZPTHHWtXVtemeKS2gW3nYHfCGAwoHzEnnByfT0xVOnclVLHM6zDcXqNNbpCI42aURxlgdxGeM9OwA71J4fk1bVZFjhtWnmxtZ5squCcMM4+XAPXOKt2011r2omzhU3kenQtI5gjWIsucnPHKhiODmulstSi02GO41eMWMcYkTz4ITFN5hVdxPZiCxAwBjGabfKrWJvfqaWjN4ds1gsbnS0ecpmVmL4UnkY2dMnvzj888r4gu7QXF4SWtEuAjrFKRMq44ADL7Y5xzg55FYeueKLUo/2WSSa7cKGuCxVlIGOg4PU4PX1z1rk768uLqUSy3bOc/Ng/hx+FJxuXHQ1JLeKO4YzYlT+9GcbvbkVWvbdUVRI6hHbjZhiFz6VXiu7QPHHcRFkHVl4NO/c/IYWLN3U9AP84qVc2umUnRVdtzSjoQGXIq7os8un3q3UEbsc/cOCD+B60pjgaASSMwcHAUKBkd6kju/sxWSHaJVw0b7vuk9//wBdW5szVNdTfsdelhhna706KWOdiw/dKqxMepGBwPbp0q3f+J7DUJU3aXboFUGPyY1XaeMjgDAOOevWuQuZVkA3SfeHBI688n601VQg7GHJPBqfMpQTO88KeNLPQ7W7WayldpIwsTRufkAye/Q5IPXtUF/4s1i8jlvtPdLaB9wljU5BDE54Ppn+tcxbiFWczIJ90bKqjjaeMHinWOntcXEVs0ptw5w7NkonucdqHNsXs4xZeuNS8QRTRtJeMRKilXyfmXjHPfsPar//AAmmtmwGmnyY44vlWTYd4AP19qwLxJ0me3aQ74mwyrls+pH4j+VVJG2yEKxVnOCrKRxn9KnlY7xN201yez1NdScJLvLLNEXO2ZScEN+f6V1uh+JdBmkgN1canDJ5BVmDjCMMYORznA9K85vI5Y33yFlDc4I3D3wafcSeYyyr+5crt68EjjNNthyR7HrjeNoUlENnf3NxBIjxs0o3bTk7WHQnnH59KqQeIgwdG1CKGYvsDhyqjnIYHBHB/nXlKTR4CN5nnD+Hj862re4mlSOCBYCSpOZejn0zxz06+1Jyt0GqKetzp217VdPNzpd7fbpN5Zwy70IONrjGQc/j+lbek6tGYU0+az0+VpCSk8khUkkEA7c4Q88AY6VwNlLbXJCtMsM/3W2n5SOw+ue+avCO2hkZzcLJK8ex/lBIJHJx0zz3/wDr1aqR6mUqLWzPTLi88jQLu1FuZ7yTa8EKTmRW77UbgkEe+RjpVe3mtdVgi8yOG3dYWaNGUh4yp5XDFt3T8eeOK46w8YfY7RLGbSnCRgMHVyNp6ZA6Ada7/wADap4XuNa0+S+gt0vpf3iyzSB0bqBjB+VhyPYD6U20TyM5TxVLfWkcFxYTX0AildI5WhCkuBnoOx5/I8Vm6X4neW2MmrWk/wAuRJcxEnfk91PHHPNfQl5p+kX2n3E2n3Vpc2yrySyssYHTBPB+prybSte8O+ELzVNNNjBLFcRssolcMswIOORnOc9qE0+gWZFJot1E0esaa0cMqjzlRpCpufbBAB4yO+cmsrSg3i1bjXNMt7i51K2bFzFBgSA5xv2Z+Ykccd/yrFvNahgSCGOaIwLJ5kdtLl/Lzn7v+zknIq7pusaXHGFt1ltzKwlupLPbG0bbshQDxjAHGRk96nmtuXyXOutNduLPQIf7YsTBqcEhQpdZVmiIOcKQwY8Y6ce3ejqtq9xY2+oN4dhk02TKhYo13ICeGBA+ox249qr+NL+z1RV1CAvIVKskFwpLbupJG4nBwec4rL0XxTqCB/suoxwoigpCz4AfPGCSOOxwc4pp9iHFo6F5dJ065SFkvbZti4uIGaRGHGDhSB3xwc8fWpdA02HV9SuryLVZbqWN1TYuMDdwCS2WVcgcEHH60ap4PvrnR01aCziS8jUHCy8SDruGN31w359qk0Lw5q+pWP8Aasd4ml3qh2MBVS4HUuMds/TuKq+hNjSaTT7mZrHU/MWG0CB3WBSWJ43ggg5GeT9elPt/Dc11MIrLxHa6nCI9yxXVsTIVHQA5PYD9PWucvNPt9MuIormQ6jN5YDzCYIzMcErggcYIwRux/LO1fVtQtbz7BB59ifLAQr99GI/icHn04x9O1NAdLZ+Dbm4lkiXUIobZWOYba4y0chxglS2fU9AfQVly+EfFGmrJDDbWmoPjKyz2bh8Z4AIHGPXrVDwfo/i+XU28SXFrqNyuGwswZhKp+UgZIJPJ7/yruh4otr7VrZ9Xsrnw/wDYUXy2nuHRXGOQycBh3ByaV7Ow9dzznVbTxtYxhbyO6tInLGMW8jkAryQwBOD9azYPEF5a3fzeUdqgSRzWqr5gxg5Hf6j6171pN5DqviH7dZ6haXuluFHluANp29vly3XoTx1rJ197W1Mkl5DpyrcTNHFGbZFZo8855IP5c07iscDoeteHbaBGm0m5tXVCryBcgZPoV5q4q+A9XkOJ3jvSxEafZWMYA/3QDn8q7NND0GxglbT4IJ4XYMuxGG0gYJUr16dMA8Hk06fwToU8zXA04h5VUrIibHjzjGTjk57kUuWI1OS6nAz+FtOkvpIrXX7E2J3E4tRNIueQCjsCOPrj1Ncve6DI1jJNYyTk27jBhK4I9eCSK9C/4RbxDpN3IdLe6hikkINxGBhF5zv42kewIPNZ+pW/iiz1hpbHR7XUlaLE0iL5hJzySAVIP1FQ6abLVVnnt9DrG5LdVvI5EXPzsVLD1GO3Siu/t5DMkt5e6deWTGTYkSYJAxzzsPHA44x6UUezQ/avsQPa+ItYkdr66stP0xSWWKRsyKD13E4I6+opmpL4YsfDX2OS+tp5nkIWWGy3sSD0DKR0Hoe/WrZtLvUYgtlfT20UhIEok2swHJYL1I+pHrW3oXgmOfTbSW5uobuJldjIZXLHntyB9f60nNLqRY53wbpuk6sl39jtri4kt1G6S5twEUN2wCxzx0J/OtDUvDerabbCPSdGi1ITgneqLuiHsSODz79O1dNF4N023SWKxjgWNuo8gfOCf4j3/GpY7C8sLVk0/wAkKqBInhPl7vV9hGTjp0+hqPaK+4+U4eHVvEWmyWyjRbiJ5AY4/tx3CRhnhc4xxx3FdLcanq0UEcWuQ2EW8dHjYkp7kBRnJ6DNMtdaVXt9P1FXmkin2RyF2aR+emwnagwepwetUtc1Npree40vT0gl2FfN+1K0iDdnIUDg9vXjrSfvMYXerWFmBfm21JkkKxuttGZVBA4wAwAPPtTf7Q0qx2bfCt7LJcqVKXFv5bHHOcMxJx1rL0y48QS4uLP7Vbu0gT97J8j4XIyhPX5O3rjitO2j8TarqVxPdWykhAuFhjkKkA4I3E7R9MZB+lUo26hcZ4blS88xINEdymAnnxggAnk5P3sHtU9/4M8m5l85obmN8MttcM+0HPfYe/GOKsJJ49E8X7tbKNgIsw27HcOB0AK5yK2Dpl3eNbW1/pp22S7pbx2AdyeWG0L8pBGBkHHOOxp6oFZmJdaDrMMEv9m3VuI/IDOqKyrGR0xIzDA9O3A4qj4Yg1GS/EGtLJax3MJCTzQvcNcdjkqSoGf0r2G6vrBNODw3VrYxCELI/l7354CgE8N7kHNZHiqS7i0BrjwqVS5dN+6T/VuN3K8k4PXgjHWn6hY5ebwbDZ3GnSyNEyTIR5cNkqMcgc5PPGe1YHjGSbStes5kjs5Fz5ckQvdksidQMEYTpwQPrToL34jrqATVrowpMSIBY20bfOenKrnA9OtdPa+FtdFyjailvqcQG7N65ADEY3DcxOcemOlFuXdhe+xjePvFdq3hJI7Zo7mW4RUn0+4zLJGn8OGC8Yx3Ab3NQ+HJo3060sdc0yDT7M3CuH+0MfMYDALDOPX5gPQV1V34Z1p7lZ5XjWy+YyKrY3Y5xnByM+ueOK5LXtL0+6nfTZLee1ETZPlI0e7p8oIzkdMHBrNP7JbbvcreOr3wzNrkM+k6jOL+K58uTBLMABgkY4x0Axzz2xXNXUVi10kpW/mk8wlA+JQ7sxI+XPTjGMHNUW8L263cklvrEoGWbaIjxwSMkN09eM11Pg7RLSWPfcX9zstDvy19tSRv7oBHT8BnPWtElFaMhycnsYt/qFxp72s+nqIHB82QS26o7EnGV7Y7AcYxWumpaezWt0mjhRIrI9vIwLM+CQz7iT1JPQA+nFdi/h/SbiIag1rFbKo3Mwfdjnng5B4P615/f3Fjf6gy6e98syOdqzFWGwHgkgg5/wBkDj3o3Ec94u1K6k1COzubaJbaE5igQEIFydoLYB6ls/SqOpw/YMX3zStMrGNHbJCn+IgjIHp7V1euETQWcV0rSX4mUqyoSAo52qp55O0fQVQudIsNQUz3UskUzsVkbzB2z820j36fTmrUtiGjidLmkjvld0nmiOT5aA5Y4PNesWtvNLqE0sDW8EscYcKyqykAHCYJ4ODkHHeuV0bwzCt1Lb31w09rCisTbOch2bAB6gnqcenet9PDtjdSytqd1GLj/lnDBN9/b1LduBwPx6dKpyQKLLGheJri7tryFra6vIWYRLb26+Y2w9csOrHjPJPJ9KzpNcuNJuTLeafcJfTLGltBOvztF1DMx5x0Axjgk54q5d3FvbWtrp1lYXtiiy4VIJ/mlG45c5GVH866PWNNW4vrG2t7l7q8CqvnXLnhBknpzjkgDpUXs7gWvD9wJtmoXUCSyCASERIGhjLuMruPIYBeTkda2nSO48641VUMEbNMkUbht7BSAM8HJz3zzjFY9tcb9KubFA1giIRuIPCqSO3JHp+FbcGkx3OhRxXEiM06hpmCYXOcnjHf8TzRp3HqWdB1C1uraCSOaa63MyhUjCBT3LAH8MnPqOtbcdxp4eOaGcKq4cs0v3ARnJA5/wD1n0rirjXhofiu30eHR54YYow8Zt/4yxGSFwPl46545rRuJtL84W2saXPaXTviO6tLwQsc8KFIYHHJznj8xUOHVFJ9GdDoerQXfm2KagsheMPHK5I2ZI3gfQc+2RxVPW7q0ghaSXVmUwSMY3Mqq7jGAQo6gsQMHHWvLPFsGl6FZyQNdyyi8jaZWkuv3xwTwevXke5+leYTfa7q4Waygk2rhmZWOByO56c040+bW4nKx6prXiTUfEchtpbq4FqJNn2cScOQCTnbnecDPJ4OKo2cc1uDHFZ3slkqrEYb6HPl5yS5AOBxgdsYFYVr4l1prWO1maxtXgb9xcXKhShUbSoIAzx1GPTmtbUfETW2mxaZqN5Ff3bE5mtpwVZWzjdgY9+Se3pWlmtib33NqC/h06xkmso4LOV3CJISOVOOq5ySB9R61b0y9S8m+yrZ/aoZP9ZcGF2ySB3wAp9ea87uNWubW5jWEzvJ5Ij2TLuULjB6gd/b8a1PDdrrupapHBaWN5JZSlEk+zW5RI8dTu9OByCKJQXxME3sjt9O8FWcmptD/ZtnDMsYaMI7O6cnOckjJ5PbHas7WfCOrz6q9rZ6vcI5VTGJp8uCPQgDjp9OeteoQaFpOgOGX7dNcucllvHSNu+QhY5wAc+v41et9O8N6NrsWtR2UtxfXsh3EqZ8Dn7gxhByCTXJLER6HSqMupxvhn4f3sNjEtxeXE0j8qHYCMkjG1eDx0q5qXgs38LWN1Y3MmCVE0Dg7c4zjjjuDxXqEElv5rXMarIq8DYfu88YrB8SeK4rC7S3eS2eeSXyvKc8GIjrnHXJ6DP+ERrtvYcqNluee2vwr1U74tN8QalBHHIGiVYVVRn6ADPPBzn2qxeaFa2N7v1SC58+MKsglJxnjLYXHJPcZHPpXXab4xC2VsrzRCzKqscwJBJ6KDvGeeD75rjPjylxrmn6Te6TNIblxL5ht3JWRAQOSp5xjH49sUe0lKWuiB0ko6FTxx4j0OC0junntri5iQpEtu6yEnGRjOQOcduleT/bppvEM0zNDGSjM7xyGNS557Yz2HSrtzr13oGmyQ2WhwQ3W4ebO9uH6jnO4e/H1rW8Bwx3ohjuLwXDzP5apbQsXUDG92bKqo59a64JRRzydzM0v+2GIvLfUp0uiQsrrLsVSOxZsAYyOOB2rt9H1bSptBW5vdT82FEZJdzbcnoSFHX8OvpVf4n6dcWlhp7JYmTQbUs0sQlEUkspPBdSclc84AJwK43QdW8kQSx6WsnmyDzkiZQjIOCCgXAHI5/nzTTU9hWaNext/D+jj+2G1CJ4pJtkSiBzGB23ZHQe3WtDT49LluoV03T2u765iYp9mQbM8kuN/AzjPQY9qz4tBW8Mk01rLcmX95bMbsDcSThVGTjHr79KbGmqaaz6NYxtpjktNc3MxbJ2HCxq3VlAznsfT1V0w1RJDZjUJbjTbdXN2MpKskRV4mDcAbRgg57DP4VJqFnqxMc1rIkq2q+VOuBw4UBsbTljj1AIriLrWbj+1GFnqVwJt5JkBKgnpuyxzz1z9K3TqBWwW0E9zLdxgM0o2RhWIGFHPzdRz1puAcxbg1GytY7t49LkhihlBlZJfn46E9xyf17VNf8AiPT57CTTVuHkUKrAxRqyxjG4uc4DN1Az0+tcxJLLJqcs+otcpKxUoiTgupHXP/6q6vSrWC4e2i03QobxJWKss7CaYZ9CBkGnKKQk2ziW1dbJHNijzwxSbhBLtPBPJ3Dvz9M/SsTUNT1K+vITeTN5MS5LNl8YzjOT1Ne4eI/hVHb2EV9bWsXnSIVntFJCqOzbi3ysPcMDXm174a+wWSidftGH/fLL+7BGem4cnAxxzj+RCrBjlCSNDw7baJ/ZpuYC4ttmJZZHCgvxkAde/GfrT/BFzcXmpuLJrW1ij3N5fmIVfud288DAwABz9K1vCPw9sBchtek+xQeVFcxRktJvR85IX2IA5z1rsdWtdM0J/wC0rSWHTrpYoxAThd3fO3GCME/iOvas6lZXtEqFN7s0fDQa+1q6t9W0m2sZR5ckX2eyNwqqQOTJnCjkD8T6V0ury+GNOt2uZ9ZXyJJCiR2p2RiTDZxsGAwweevvXB3+ua3eblhNoI/IVXeLMarlgdzjJyBjPHTAqld6hFHYWMLT2s0q3YkkWNgyttC+ozt7c+v1rCSe7NoyWx3U11bnw/puoWUskk8luFlmDb8BhuIcHq27nj1rzS9vinie/t76RoZYrW1njuZCNzSxoRgbu/IOevH0rq7zWoGlt7WGO1ijiXzXVVG0cgA46Edq4rxtEL+eXUoZDLLLGyf3uXbn26cfQe1ZRkuY1tKwljJo6aev2qO+sLiPm0ntX3ksSAQ4B6EcDoTnrWbrfiW9uLASLaR3aRzeS135QAlwRjKjj0Of1ru7vwzbm0jmiUhskxqvr5QXnI55HXtXlbarqek65a6KspjtmlCSIACj8qTnP4c/UV0U5qexhOLjqQ6rqHiHxjP9lt0urlt4kitYj8obGDtGMDjsOldl4b8O+No7T7Pe2Nhp7hQpkmfMhzyDwSM8Drj6U2fxFdaH4giutN0eC4wr+WwH+s3kc7R1Bx061cPiG8+ypaNp1s13LD80s7tvHQnCggHAz15rTmutEZFmXwWuoKbzWZj50DkA2kCiViCP4RgOfr71Y8XaAr3s0GJHt4o973McOxM7dzBlyflyeeeDnpioNH8RWsOoRQXE05kjQiWFTui3kc8EDt0znpWrqHiFr3w9d6Vpt+EkuNwdhjldo2gnnjBNZKcr+8OyPOjbaI9mt1HLHJcjeDuH3o/up8xP3v4u+B69Ky9Y0+bQbaGS923K3pARmcMMYwQMdQAevUEVf0vTy2rmwkNukE22JHZMooLFuDkD1zmtX4g3LeFLHSrd0WbTnuQsmQDhQMnH4EgEHsa6L2sRc5yLw/8A2q0Eeklo3nLHFxKJI40yNoBAyp4/DNXLqyfw6Ba3jTRPI37ueFgfL3DBV89R0AIHQUxLtrHxPBf2l9bNBKdocPw6D5eRnOeMc9e1XvEk1hevDqUl5MbnMixqyjbh2+8OOAAe/NDm7pdAsczd3guLZ7pLj7GotdkiAdcMfu8YBOB1561kaBO08bKjFmaQMYSeCAD2Hp65qDxII7K3Nt5sksjnLEnAAHUEeuR1q74UgjitYruJhJLhgynGQPfnP5Adetap2iR1PTY7y1vfD0On6ghgezV5IbiKQgqx+YDvvGSQehHNc9LrFx4dvJcy2+sfuGEUsgO2BiRtYEjP3f5Vo3MMj6XHMkYBclW8x1yBxz7c9M/41h22j3FwZ1aEzxKu2U7uqAdR6YORWKt1NfQ3/Aupy/8ACJ6jqFvmS9jYtdQF22SR5GSFHQ8jnjoap6muo6lpUuqadcGG3WYz/Yr2RWbaB1DEDI4HHv3rG0jStTsVu0hU73ja3hKkLuDZXaQOvHrjmt7WYIo9BttDmuXZ7RtpjjkIboc7uP0z1FN2T0Ek2rlXUPFjah9nikg0yCO3RVA27pGAO4hJAOB179wKLbUft728ZumltbZnKQFAp+Y7jnAz/TrVO18P27xpLeWtxbsjHJ2nDr2OM55BH5V6H4f8K6Bp+pQT2sf2vzYdoe4O5WJ4II7Gs5+zirpDXMcho2sWSWd3LJcJbpayN5ayN8zEj0Hrz9DVi61jTrjTjLKVWBsSZDAs7+gx9evvXFfEvSYfDfjGXTreKc2cyrJGgOWG4HAyfRsj8KydFuvJ1S0jvS0csMqiZZQEwgOSTng8Cl7K/vXDrY3/ABFeQ2GuWs1lebo7pB50bLjG3GGIPGccfhWy3iOxaK3mSRFeQr+5Knls7W6Zxzz/AEridf1KHWdWkubKya1svMVIi3z7Tjv255OKoXMk8k/nYkMw4ZwhGCpOO2B0FaKKsriaetj03QLwf2XdXEwt4/8ASC4WIgksCo5XAx7Z9D61z+fMvry6t9hSaRivmDORnJx6cGuSsdQu7WOWGa2JSVCCd5Byf4hz1Bq2uvS6dbS28ZMrS42mRfunjn39MHjk1VrbB6nb3+oaDJ4eurV9NszdIeZY0YmQADuT8v8AkVzax2ggmTdJBIw+X5tuUOODz9Kyk8RXZs5bX7Db4m3ZkKsSc/jj9KhuL2RrBDdQy3UoBClmKgD+tC0Fa5q3Vv5kvkxMswKL5kinv0+b+dbUU9nbXMNvcPJaI8DLbTmME7lA+Urngt7cgnNchDrl3HYraAIkLOJSY8bs4xgnrx6VPrl7cytbTTX73DmIsw2nKE4HXueOtU73BI6ixvbfSdajubO7khWUGGZmALbG+U5wMYrF+Inipb9BpNhsNlFKJC+DuZ8bevpgD+dY17c3M9iyvg/xEluc9SeaxRG0ySZYBhyMjrinFJ6id0ELyIDtAYnoR61IZCWXcRx1Ge9V41kaNpARnpgVDzg/N9aqwcxoGRpzsRWeTP3VHJFXbCCNZ0kW7ZRjJ+YDnuP5VihnVNwVgP7w4qWBzJtRIgTnqTScRqRs6lLD5yRwxh22ncS2CD69KgU/IGYqDg+//wCvNV7aS7ZwSJJJWPlqvUnPbFaOlaTq+ovJFb6WZ2Rcupj+YAe/aoUbIvmIYDCyom5h+86gZ7eldDLobwwRXX2i28th+8jwQw9x68VTPhTWIUWae3FsM4B8xT0+hzV628O6j9nkmugxiToVJ5HPHp2qJpvZlxmktRul29rNK9ulq80i/dkHJHt2rQd5Hs0gaR2VSFAKHKjoRx1qWxsNNjG9Ly6huAgO8SoAD/CemTz71S1DQNWkV5Le7adX5CjnC56n1+tR7N33KVVJbFa6jms7pnDBA4DR55DD0BXFVVnnluPOm8tnUZ3FSWJ5Oc46/X0ruND0q0hslk1DQ45pTHsjSLUAryycDcvUDHoSPxrA8T6Bc3EoOj6PfwKFLyLJKspfGM4CgEY59fwq7MlTXQzrPfNGxjlUOuNoIw2OeOlPOnsYt9xOW+ZQUAHT69qisrG+ykbWNw/kKGeQK2MdBkD3I5rYtrO81DTpbj7O5kjz8oUKW78c5Pf8qhxaKU00YFxaTC2R02M27AVUy2ATjnpTEdtqfeO4DOBjn0/Suktb2XTL5JneQkIHl/cHC55AHv0PIFLJZRSSSXtlBeiAMGVPsjkLnqNw/lj/AOu7PsNSVtzl494Rljwq55JX5u/41Ys5Lm3m88Wql8/dPfPOQBityO1+0JHbP88gc7CR644ORx9aS2tWjuljdla5AwhyeMHGee9JqxSlcQ6oGie3vlaRXQY2HAAznDAY+nbrUFwlrexRJpsEttcK4Mihi+44/Or8sNp5kizR7LggAPk8H3GMHmmmx+xLb3kcxe4bJcSbCMe3vgGoi0hyTKdg99YyMv8AaF3GjY4XIHHTOSOnanm3aS+lvZZI5p2LSAOyks3GcjtnrV3UriyurGRpgZX3oUD5EhA4Ybieew6e4rJhuFOoK0cXk+UPmWRvve2eOMVd2Rboa+saSrxPcfZRbxKweNkVSr7e24N1rItrm8tRHJboAHI2ttwW5JweeR1rWj1+81UiPVLiWSVMpCkXEUS+gQDjkDpWZeu1xbRCaxd23kifeARGDwAvrnPJz17UvIH3L1/q1xdCDfHGlzbSYQq20Ff7vHTvWVfW8u15FtvLjVg7legBXHXsAQatXWnwXkH2yCQuEba5GFYAd9o6+9RaXcTxRTxGYyRSKQ0RXdv7ADHOaFotBPV6lYeI9Ytd622o3fkMNroXJXGeuCal0/XNVs2MmnalcReZgkI2Aw98e5NV78eczNDCUIAVlQ8DAz3rPkmaRSAiRAIBhBgHHeqvcpJrRm/F4n1gTpcPdGSRG6uM49ye/wCNTjxfc7S04SWPhXikAYfUZB6iuWZ2dWZWK4Xnnv8ASmRI7RlNuSe2eKb13FY9m8CfF+WG1t7DVbqOJISIYf3RYeUfU+2AOh4rW1/4heHdWtP7KvRb3qJkOJELJKuONpPzI3vxz3rwJ4ixGVfjgEcU2XzDOqkKH3cHoTTSE4rsewXV74QskkfT9ak558mUM+eBwrqowOvUE8da5nxD4ibxBMvnwxwtGhVJx824cdenp1x3rmoLVriD72xgSRz6df0qJXRECM0gAGM+/tUopwVtDsfD2oXKX8MFlcNZROhKmRlKg9eGAyvPr7V2+k/FDWrNY01GxEzNGfLaMjD46A84X6/pXmtzLPDoPzrB5TxcMxCs4zkrkct9KyNMmVZhLDK9qFbOOoHpxTTvqZ8q2PetI+Keka1aT+clzaTSRANC0uEyCeUINYukePNFXXJbzWJ7verEW8yRBZEU8DvhgR14PIrzA38Ooea0waK5XiCVPkAHcEYwf0qKa1upESWKOKVMHlGXKgeo60nVs7FqhdHtM3ijRp/39l4k1KyYkhg1vvVhnj5egPuOuaK8MgukdGV22ndk4YriihymNU6fU9/0i/8ADOlQi1uJ1vZwAkxbMz5Bw25gMYHQDHOK6q31rRYZXaBhJGEGwqMFR6D0PP05ryGbxBp8WiJba/a3MAZYxbW8c2G8sdW4xkkg8npnjFaPhbVdS1kmTT/D8s2n26bLfdKsaqyg4BJGGwOTgVnOm5GKaPVP7Vj+0CKO4+0SXGMKGyVXjBbuRz9KxvEOq6VbxLY6bPHPczFGZWibzFLEH5F7jGRXOXfh/VPEPhK41rVNXl0uGznDOIEkI29DjHzNjOenbArsPAi6fo9hcXmmrqBjhtlxe3ztG04GcMsbEFVA4GeOehpxgktRmFqsd/ErSXmnyag8aNiC9nWMr6bhnA45IJ/M0afq/h5LyOK40+z0wuFCxwqJpZJGHGM4wM5GTWrongX7ZfXt34gvr27l1B/PJWcrGTuG3gEEkjj5h2OB0o1S0SxGswPpOkosEqFcuGlmhxkRq2N4PAz3OeetO6vYOV2uOisn1Sxm1Kx02ws2gYvDdXEm1Wb7uSAx4GD+nrWNrl9a2Rhm/wCEitdQvzJ5c1nDcgBVxksSFBHU5B47c1zzeL9GvL3U1S2uI7xonwtvIQgJ6uRuwcA9Mdqy/D2k6TNfs377Y7M4Uvtf5hgZ/LPpz3qthXPRp4bqQC+e8mtrZkLJLBMBgdeCBwATxzTEu1nit7L+2Li5eaQxMrPyzrztY5579a5Dxvr00MVrplnuhhiYbI5oSp4XbtDcrjg9R+uKh8IayVuLQNugumZnllddsK5OOcdcgHng8Uvs3DrY7ezgs4NTlCWfkyxx5ZChCBc9+o7HjArY06LUoLdraxN0sNy24hN2cd8YrzPXvGs0XiG3tdSuBjyy7G2XKykjEWck45+Yn6VveM/Gmnab4StLiGeV9WmjFvM1pKVi27TyGAwe3TnFVZtIV1c63TZLvSdT1H7Zefbku4fLiF1GgFuRn5lwAT171WnXVGdI73VxJHu3HYNgRvoD6fWjw1r+k69punaYssd1cRQK8kqowV2wN2OOx7nrg4roNQ0XRblI7OSOVkKF9yFgwwQO3fJHFQ2i7M5LVL+8tWhFrcSyW1xu3SK3AA+8eevT0pfDui2DSNcxy3twrPuVpdxJOO+T06+lWL7w3cabA10l8r2w8wKjH5kj7nP4dPrXKfEDXbpNEg06z1uGCC6K+fdBi3loSBjI6HGf8mspS6FxiM13xN9k1GS4T7PY2HnLH1DPK2N3yqSSB74PWk07S477R5tYvNV/s/buLW0qBcBuRjPXPB6dhXLaBp+h3fh2/lvLGW6s4AWSd52VnccAYzjPIxnHYYp2s/8ACTa5pUF9DGbiML84ZAMMifKcA9cdvf3q036CaSfcsXWp6hJPHBMqTWKkbUK7BJ3BOOvQ84qZP7Pa8bdp627NKu2a3IIUdeMfljrXK6Ut4PJttRvTaw7iqKVLEEj7zA9vY+3FdVov9jmzmW4s7rUXilaIMuQvB+VvzDfp61tokYtHVW+raXDGqSRxllOPmRdynpuGfTn8Kil09buSFzp6TxWzKflg3EqOQrDkbc+341b8SWNhZxRpCYpJISjLJuLLubkjJHHGeO3SrOmXFzb6GjW8tvEBEBvwXZmwSee+etQ9rlbOxz93o9ub27imtIdOlumXyJYo9oyTkAr0A/AZxXPaxpWsWG6OJnvB1aVrbdgDtuTPXAwPYV0tja3F/Z+feq4eRsk5OGOPvdjirGjxXzW0kNxds8Kk7CsgBcHoPp71adhPU4qxuvJk+2FJLWKLBPkoSXUsM5z06j0610+neL9HFmIYGuYtQlfaqxwn5yeM5Oe3O2nzaH/aMTypbxZK4PlyHcSOSe/tXK3+l3yXySQwjdCQ0nm8kY6blbqR75xRpIVmjodQ8SaRDrLrOziMIIpoZ3ZZFcEdc8EEfWrx8YW92ttHFex27F+Y0YMu3+7uYZz/AIVw40XUbvVIrjT7L7Ra+YGCyhBkDqWIAzwPT867HU7LQ9P1exnurWH7bISsce1W3dBhQECnr14oajsCb3LAbxFqNxLqVnbsHRMRywv5g25GRzj0HFR/2JqerWVx4guPE0oazgbMezDLIAV8srnH9361t+Idev49NTS1soxGCCvl/IwHOTuBHJ/Ec15tq2r3NvDPCyXMP2iQzYSZT84yAcrz0J4z71EYvWxUmupzOqaXHDm81R7sNI5RcKMSNnnB6fUdR6U+XULa302OzUWbpOBvYPJugKjGcLhSTk9QxrWv4o9S0aHScG7ud2+MtLt8tm5ZmxnceAM5/Oom8Ex6ZY/atUKyFgV8oSHKnHYjgnpgGto+Zm32OWk+1Xkom2yzQ5ySIcBRnoDjArr9O0rQzo8l3LHGQIwVZN28c5JLNgMT0GB9KWLQ7q1u2tYXkD+WTunGVxjgDPfrg9OlanhG01K+m2W9kqwKOcyKzHjAIB4zQ2n1EovscnqaxzyxGG0nWLcMSXDOQx6/MOc49fTtXTeA9Ui0K6uPsfiu5jMsDALHbuwEuOCqkbQQeOR3ror7wndxwy3UclpfS5UGKSIZI7chgM+x46Ve8KaBrHmRyTWhs4oyciIF3Jzj7oyMdOcmnJpqzBbnSaP4mntdKtbLxSsV7qRikU3kqFHUk5xjAzxt5HXirVv4otX8UCa3vZ4NMSyWKO1ECpiTd9/IHTAx2xijx7pN1rXhmJVuhNNZSI8cRgVXKryyA8cnjrXltzc2Vxc3VrE11C4AZAcAxqB83PTJ65ry6kXGVzvg7xPT/E3xFt4YpDprJNMsZiKtgFgTgHAJ4HX1riNS1W/1a5864sVnhSFEYwjBUDG89Se/X6VkWcNrBJPJeRSmWMqqCLA2epPHTqcf4VsRz28mn3DWZKxNGxlnI2kknIPA7fl+dKDaHJXKXiG5kuBa28N1NFcqoE11IxzGFOcKM8c46j0q7d6nq0VzBH9kigtraErEC5UEYG9fl4Ofp61h6OZZ7Vo53a6kiuCWlZSwCcEMxbjrngdfSpb24uLV7qKGaOS1mdfMAiICggZYBvx6Dp7GtHFy0J03OxzY+LtFjsbjUDYRzsJJI0kVZCo4IG7OccgevFa3hiLw1oIt9GsXsZ3QEyF2DSSSZ6uOOuV6dCRXEXNxaxfbJrBBdgovlzJAgYvtCjCHkcjn1rHuNUFvc6ddahqFmt7HM6yPCi5CfKQCFPU888EH6VrGL26GMktz3DdBq1ru8430sJP7uQLiIgYyCp+7zXFeJfCNxeW6v4fhtVbJ3wOrqrkcjafYr/dwfWq1t4kM0fnaTYQzWIjV5nZxGwfg89BtA7EntUkHi68l1dJLSxncN+6EpGLcL1zux2H55x2zQoSi9CXJNHIal4T8QaHrNhObOCK3syZWnti0u0k8l8chfofWuY1y2vEaDT5tctbqCYvNHMWG1OMt1z3AGOc16u2r6jaW8sUtnBqOY1Z8ZK7iSSMkkAYPQg1yPifwXeXDQ6quy2LMzy7nXy1UfdCqoyMDg9Qetbxn3M2ux57Kkdvhlia4e7Xyx5ishVs9flOD+P5Vu6VNax2TW94IpmjGHB5jx2JI7kkdx0FV21B7XR9qywKFlmiGRuDdMke3zelN8O3eqfYbjTPD9pdPFcSKrmOLcAceuMk8cdq1buhWNXwR4RvPE+ouNOkdLPGS0ilUL855z0A4/pXtng/w5/wj2mMbiSQPFIER0Ty8puxu4JycDgnseRTfC3heGLwnJpkObKeRY5JnhJSTAPLA/wC8pyfTGa6e68W6bpWnJAL+3uLkSmG5nOCgGGycgAccdscmvPrTc3bodVOCirlHUz4g1BruSxiijV4Fb96pUxr3zjrxkfhXn/xc0y3u9P0o2sTJOJmglCRlYw7MSoJP8WMj8q3PFfxKNgZF0ma2uJshR1TzI3HzA5XHy4xn2z3rkvGPj+6n8IfZdMtdst/OZVmlnyitncAHOACNvrRTg00ypzTE8SXZ0fyNMZk1TXHtUtljgcP9mQNgFz0zgLxj071c8U6HaWPhn+1LjWf7UvmVZrISKZUVIlDMkzjAXoQF9e/PHnfw91U6Hdyaszw6g73xkZLpg+9c4Unb3zk9cdDXYeLfGs2qWmo6BoNjALe5iaRrUKA+cdmBGTlRnrXRyWuYqVzM8P8AxGtdOR3utH0xYvsYRoFB2uex+vJyPauK1HxVJf8AiJdRhhikgibb8sezaO42r2A/yaxPDFrp91cyWevaldWLov7uDbjc39wsR8v4jHNeiXfhrwvpNpKvk3Y3QqUaSUBUkI6HAO78DQ0lowu3qjKXUo7ryxCZAFheIHPULtwTz6gn8afoOofZWv4Li5jnCgzRlWyCwBDcHnv+lVNVmtFns1sZ7W6WJQC8YAZiMZye+D69eK5vxXI2mamWklJZvnjVVx1PsenJ/KslSv7pv7TTmPc9F8QRPa2tuXdNsKSJzliCCD+R4xXK+J7dJNV/tS1gRxGiNKwxliC2CM8AcA5+tcBpXiNkuPtsSN9mtyInkYfdBIwxTPt71cuvF9rdabdwvbyymTb5eMBRj+8AemcH9KxWGqQd0U6tOasWr7U5v+EkSYx4kj24R2wO4x7ZJp2t+JJ9UuBIfs9uyLlME5DdRz354rjNOaGO5kmuJLq6Eq4DA+WwORzzntVs3ClFUxxSNgZw3OK6lGKsc1rl/TNUVr+f+0L6WKSZhvfau38xwKks5ruHUpnkuIgkeWjEbYAB7+o9axrmxWQsqW4Kkg7/ADgSCB/Lmrltpz7pZGtlcudoEbdAOoGTVSqRitAjSk3Yvvc3No5spFWW2eTeylgfwzjI/wDrmpfilrEcng7w1oyW5SZfPupMtkAM5VQO4GF6VhahYW9vcqfLnG8Bdg659MnvSSWsM80b3jSZVDEuSSQNuAOvbikqsdJCdJq6JLKycaZaMyooZCVYvw2Dg/59614ZdTjsEtZxujAZk3gcc5JDd8VhXLLFIVt3UMr7hu4aPAI6nrnqe1bWn6THfaKt9c6olqzOV2qmUUZ/iOcDr+VaX5tUSopbmF4ptguqQW6yCbevJVsgLn/9daV5GNKne40+Ii3mjVY5Qw4Hrx346j3q6ng26u7nzNNvrW+hCnzJoZeI1H97uoxzyPpmo5tItYdtmiOxBXE5yY8d+Ce/4Gj2tlZlrDuWsSpBeXTWc0EUsxR23HZIQrk9z61Z0DUNTsdUeN9wm+dJo5fmXByTn9asJ4dkkWQQTTLAzsQixMNg9h3Gff8AKluvDF5532yW5aeSRB8rRsHY4PqOvFRKvTejL+qVLJ2NOfVo4W8jZNby2xaRJbZ8lycdN3OAR09zWTqviC8jS6it5pp5552b7U4w0ikY598/zoGk6haK0htbZ0kidW86YYj75GWyD09+aybizvNzRjdJPHhlKZ2gEcryO3r049xShOG4qlGUbI1bXxfrr3ccl1dS3K7RF5Tj5QARgAAe1b9v4wvpLeJo5ltViLxtgE7QwJBxj3IFcbFouqRoby7zBFsDorMC7gf3V69jz0plw91evClvCViDD5pG5bnjJOB+lOU6bJ9nO12bPj+3uNU02HxDJJJOIiInkAJ4/hyeMYPb3rjxC0kci2vmMrDLLgEggn+LrXWr4q1a10m50O6UNbNG0TQtENvJ6/XrzXOxQ+RI62bTwsV+bbg4AweO4pKp0FyGholnIsMkk16YMRs4O4ZLY4Hb6VNaTXxuDJcWLBCw6t95c5I3ev61jW1q/lFzcSuc/NtBxg+3+etXVmZmEtxNPg5++5APc/jWNW7vY1hK1i1rGby+kmaFB1VIyM8Hr0GPx96rRxQNbMLi2imboG46evb86kjWd4hJBJkclTgZI7jnrUaLOA8iozqpAYYIOT0/HpWSc7asqVnqR3tikZTZCGjf5kAPX8q6Hw94RivtNXUTqkdo4Z4zFOTtJz90EgDvzgnHFY0W64UqspgdThQse8cHn6cela13qBmthFJeFpFTACwKuxh0zjk8AVXM11IUU+guveF7ERQtYapbsGVmkFspGGHUDrux9cYqrpvgvVNShi/fK8Ug3IfNBJ6nHXgntng+takWoSLJB5krzyIAzyCQMuz6cgfpiuqsNU0+SyKwWDW0iyNJuW3yfmG4fOgGAOvJPc4p+2ktCnTTOJsfh9rUkd0FkKRRRkHdghiOoUAnP1xj86x9L8JakGV1sBetv2G3w6bieB82MencdRXr2i3s1ppst7a2V0SNztJNyEGOHUEE/eznAA6c81ymr/Fe3sXePT7BnldNszeZtQsBgEAD8en9SeqnOT21Mpwijz+70bULK/ljh06cjbyqHft4zgle+Kz7bSJ764aKK3cuikssY3Hj6Vo6h4g1TVp2ubq63RscC2QlUPvtHX61JBeSpMn2e1BlA3OccKOvAHPTrXQk7amDaMy40pWuVS188o5GzzR8x9enHXNbc3h7SNPaOaXUIpgQv7pZtrgkZBxjp+NV5NSgjBLNvnbqRjgYwKt6TbwXpma4UkQqHLBFYLkgZYkfdzj86G7IErvQ2dJl0SOC3mtbEQyo5cyxM/mRkKeQxP6DnkVFBJrU6bbe4R42Z1EtzO37wZJOF/i69/50+10+4uL1RpRecr0MabjGOuVUdcYb8BXYeALfRtPtLw6hqaX0UsTBEKsiIT14+9nH0x+FZKcbNmkoSTSZh2WnaYIoYb69uWe2fHywLHGoJ5Izknp1x3rd0qz043EDaat6JJAyLOkrMR9cjAGPXjr1pksnhyC7t7os51BZdkZaVmwV2n5g2fUc9hWnq/iCW3sIWxb3Mxw0MTASZXJCg4wMj2xnvWftVdD9k9RIvDCxXMb6hdXUDMAkcaspBychiCpH5Zq5beA49WJa1ura4nkfbC8tyHjZc9HUAbSCe2fpXIarNrmsXOnXV2Yrld58yK1URyRhW5yuBg46da7R/GGm2tlHJc6Xc2LkjKiEb/lCkOMHjPU9Dz14rRt20ZCWups6ZpC2pazvbO2ht44kD3IUbDJ/dXsy8Y6Z7da0G8MaNCqsltFDGzkrsgBQ5POT78E1w2sePLG9sZIbGxmjjYInyy7eMgsen3s9zznvVxPGV5q2lrb2SwyruEab08u4UHglTk54zz69qhOV9TRpW0Oo/wCEd8POTOLe3d2fa/lAqA3Bx1yK1otN02KAQohgCj5HMjKpA54bPI/GvHo/GWp2l7c20YighS4dYmmx5ocHgEemf59KmsPioTdRm/sftUiOS8qSEbU6thMYbp36EVp7N20MuY73V7GR9U8yG9jgGBkO2Sw+uDRN4dh1K1Mk2oTNBJ+8LxKmd2OMEDJ79a5STxP4N8SWpvmkuobmCQCBnAhVW+o78jqCOPeoXbU5LgyTasyxQspjjjcEOM98Mv6Dn0qbMq5a1vwzIsH9mRa1rDW4AYJhEXPTnn0x+XSo28HPHooaLULtnA27Gto5GUYGWB3Dg4H+FZmvWtzq1zNNcakXk27YzbThQnOcMhAJ6e1XIV1IWp0+PyylsuH4k/e5wT8ynK/QcdadrhzEVj4XuNSuQ1ve2/lhirLcwOrgljn5sZHTHUiqPi7wzdWOqOmrWklpHGgSKS3TejHrhjtAJ68/ga2oNU1XSrtLoQzu1uEG5oy64IyQCMbu1a+ofE17uzmt4b2whulXasgUgrnB5TlW6dT0zilyO+hSqNLc4J/A2ozWTS20paHazM0tu6GHaefugjp71n3Ok6lZTW1vcC1vEuAPKeGdXVifX0J9DjivUrbUL/WPDf2KTVYcSbtzQsI5F4JJOz+E854/WuWOltFp8jWWn3SwllWSeGJXhiAAJfceQpBB5I5z0ocGNVTg7qxvbeR2jhMDgjATBbr29R9DU7wyJYQlrdnZl3B3Bxz6AHrxWkNS097iYrYTyXKsVZ/ICxp2BwpYEcdaSdrXzE/tC8gWCWZliZVcDcOo4GR25x7UODDnRgLaxNG8qAfI33s4JIHIK9+oqAQzNMl1CSJScqUk2lT6gdq6prazuoA+n3IcmUIsTLkbm4GN3POOntUU2mRTXNultfiK5mYK0b/KV4Gc8Yx1o5ZD5os5eOfczrdTylSclm5+b1OKriwmkRwGRl2lt1egax4KnjkRLwQP6NFKeeB6jj8qybjwrqOnzFo7V7m2I6wqJB+JBIGMVHMWku5wi7YZfu4B4U4wDikWeQENkr1+tdLqWmMHCyR4dedjJz+tZ1xo77WmR4ygGdpyGBJxjBq+ZMNUR2uoLEczxq6H5W3Dk8cZ545/CmW72s0+IwyMW+UfePHceo6+9LNa3C7ppVdtvAAG7eSOmPpVgaeI4VQlYndAyoQdy57jPaloNXJXkg8wWpdlP8TjBzx9f5c+1aeq3Gip4dtLSzj87UGL/apADt29I8BsHPXPHpWJ9nhZX8wMsyp8qBtu/wDPvVezimmmK5MciKQCVGMDJ5/WhRQ3NhMZJYFtRO3lxklVxwD3qF2ZhukcsRgd8DHFI26N/wDSlKy4yGB69amtPs7MFZpC8n8OOn9Kq1iLorx53llfGT6kbf8APvWhp90Y/wDRlWHf/fT7x/WqzwfZ5W2mXYCcNjt7+tVyI0u0YxGQdTj5QD6UOKYKVmbsFtNeTyKqbCoGdycntRVrR9QG5o7Szldwi7ivP16+5orK0lsjXmi9z0bwv4f0ae3J1bSJHnS2a5ur6ZspGo/hRQOpJ6mvTfB954fbwyLOK1nDQnbFLHEYo4w2OA+cA9c4/GvKPD2+31RtPEsr28xbzFZz8xzjJxj0rrtTgjSSK6/eO1sqGNGlYoOccrnB6VLqPm5TGME1zI0B4qRbW4+xtNLPvcLEIvNt2hAAk38DzOvAGefQU3xXrKYt7zUtN1JhdwgYkPlpdKrEqpQY4Hy/eP8AShfEuqXV/A0jRIGt2bbGmwAZ+6MduM0/UAuoPGLsebsHy7mJ2k45GT1GeD2pJjsM13xrfSWkFromkxadcKclpF5gwpJI7gjP4cmqcGpvDpzx2uoT3k9w7uJym7DZy2GbJA6fnmjRfD+nIDA6PNGuVQSEHbnqc4yTx3zV7QNGt7C4ZrOaaFSzbkG1lbnHOQT3pRuOVmcRpWg/2PdS3cmlRzGSPLOrGSa3JBG4YGwkn1/umrtxJcQ2y3I063hcqFjLxB5FQ5GGLcZPX09q2763+y6mgtbi4gFzMFkCPgADpgdBVXV9n2Oe0Masg3PliSd2zGeT/KqlzPqKPIugw6HZ31hFama61lBAW2lwYoAWDEEDBGex56Vmv4ftrS5nt7fUbmERx7Vi87zhHlc7VyDjocj9RWLb+LNWjTdGYIxE6ptRNoYDgA4OTx71q3F8bo/2g1rbxybWbZGGCEkAZxn/ADmpalHqPR9DJ0q1vkt7n7VZw3aSgMgxzFwQVCjr/Ccisqex1C98MzaXpenXlylrc/aATC2YwYwGzx/nFdJ4XeTUZE+0PjKt9xVHA4x06cdPrUl1vSexVZpQZ7jY53knGM9/en7WVxugmrm18A4prTQdQ1a0tZtR1JsRLCg+5zjn05HtXregtrDIZNVt4NPuQocW/wB447sTn1/Dp9a8v8KXUsOt6tY2/wC4hYvcERswy5Y84zj1OMd6j0/VLpBf2rsJgkbyLJJnzNwLYO4HPalKd3clQ6I3fijrF5bIukrdwQW9xA7XEip86/MQUAJGM5Hf/CvLNChF3LJpckkUcWzPn3jYIU54UDkcZ4HX6VJqU04sIoXmeWGSdw0b4IzkjOeufxqXyxpVlJPaf6wKGDOAxB2jmpcUaxuilfaY1wq6Q8qxW6ylpnIDIuP9oDnofWtrTrq/0fS7mK3exAmdI8BjHGhIHzkcc4xz1rFgWSeDTtQnnkkluSiurBdo+YrwMccfrVbXr2fTNa+zwESQwsMJMN4bjHOetON1oDs1dGn4gutZuYI2DQTWkVuvnyRWw/cZb7zufXr2rM0a6ubaxmez+1TRDDgrFlVl7tntjHbPJqld6pezWUaGUJHMULxooCng1Wsy5ju/3sn7h/3eD935gP5VrGaXQydNvqa8Gsam07Mt5PNE4JfCBxuY98dB1HJ9a7RFW60S2ktdThT7NMJnkjjYR5HrzwcGvJtPjTUtUEFwNoAYhk+VhwT17/jWx4U1K+nlewuLqWe3VlVVdiQAQc8dD26+lbK01cxknE7vxJqV20KzWsLi4t1JjliBDmPHzMxOOKzVm1TUtJtmstNngKnE1yB9/A9Bg9TnNTT65fQaRdtCIEliVv3nlAs+S2QQeMcDgACsPV/EmqX+hQWVxJGY5i4dggDHbjBz2oUbom5vaTrUkTNBNcWtqLVVCxSn55snopGR+ZFN13XU1DXXglC2djKRG7s2QAOvLfX9a5LQXexkupI28zY4ULKAw78/Xil1BH1L7XdXE8wIDShEbCBiQOB6f4UuRcw+d2O3sdU0+x0eKGe9tpDGWRA1xgFgcJs2g7hjvgACuA1n7fqdxPcDy38hwsHlqeeSTgjjv35xj0qsFiEESvCkgbaxLZzxnuCK6m/aKyvbDT7O1hgilmj3FQSeTg9SR39KpRUXcHJtEFtrevWuiL/aFzqVsI8plosIq9v5nmt7w4fDEyR3moqt5czDZ5zj5NwPqB97pk9sVyWoaxfyapPaeaEiW4MWEGMqTgg1u3HhrTtL1i7Fk1xELWHzIwJOMn145p2Vibm9qNl4dMn+h+Xkp85jJGBgkdMY4z371UFrpMl0qs5aRQTHvlBwM88Z5H+FYNndXC2djMszrLOW3uOpxkAflV3XlQaPBfNGj3MkZBkZckc9RUtFJnS22iabLBcedK+7aGxE+SOPXH9OmK1dJ8Nx+Qr213II3UMXBGCM9eep69h0rzKfWryN4DGsSkArkA9AuPX3/lXp/gPVbm70ELMsLbZAAdg9v8aznTSV0WptuzOittKs9NtAZNUuYlyT8rKNxJPPvU/hfUtO1SeSJ7hTcQSOuQwIbaRhunvXNXU2dW+z+TFsdTnK81lGKKIp9njW23E58obecjmpjGTWrG5JbI9a+0TRA4YiNSWEwyCpPbnt/hXiXiTSNSj1e9e2h8hlb925LNlD02nnjAHbrWknifV7PRppI5hIYZcJ5gLfnzW7ouv3OpRRLeWtnJujR8+WeCynOOfaspU3Hc0jPsecJDJYtG2oXymSUFxKA6nkHhu2M8cg5BNS6brklvZboWhzl/LVTwVJIwVx3zkd6PiCqf8ACYS2SoFt5syFAThWZckjPTkZ+tY01x5dz9mSGIRQ5Crycnnk5PJ70KCtctz6HQWsZW3uZre6hmeYKJF8tfJhAI4Yk5Hfg/nTZ7KOG6ku5Luwt7gxebEYHBWVg3EZ/unA+nTmsjTtUluQ8kkMK7YzIVjLIHIOBuCsM1r+GJ4tXlksryxtSjwMd6KVcEAYIOf85OaaVlcl3TsQrqEljfabeQxWYlRGH74SR+Uy85Py9+T8vrVl7/wzc25hmjsmVQs/mJEyyBjuyhbgn8+9c/r81xpOrSQ2tzN5cRARXbcBnrgdB0/Wux8AWUN9p82uXeZZ40Y+XgCM9ByAM/kRWzSSuY6sy9Nury+sLzStD0O1S0aMiJlIkK9cZLZBPtk9a1tNs9RTQ47e+0e3t7wOqxz7E3Ic4DsWbkgcDtzWx4lvpNHsdOfTo44EudnmRru29R757+tcJ411/UrbX7m3t5ViSPbGpVBkKQCR/n0pKfNbQfJY6dtck+xQ2uq3zXVzKjAwRxZaUliABjKkEA/gK0tL8GNqOkfZrq81awt3JZo1kTbHgFv7vC8kcnrXM+HrltL8GjUreOJ7vzlkEkq7iCM4wOgAyenrzmux1KeXS/CluLd2JmiaVmZjuDEKeCMEDPbpyazqTfQqEF1OG8feGPCtgn2fSdSkudSnumjWN8bIYwcAls9TjPp/Ouk8GXWl+HEh03V7E28EhEs8u+SOR/kBH3D0J7HrjtWV4pRNMvrNrNQkgsEmaRvmd5XIy5Y8lvT07Vm6+8i6FeTNI0r/AGV5FMh3bWB+8PQnHNUnJpaiaXQ90134haRpMJm0MJes0UYDscIuW+WMDtxurxMXEd5rNxdFI7RbqRfOjgXYvfkDoORzWZrF/NpsFobdIzs02O4G8Fv3g5DfUZNcbqWvalqUKTzzbH2mQmPIyc9+azjTvK9xy21O88QaRFqEh1CRBukndCpz5hRchW9MEYOR6c1z/jCzsYfA8Fgl2ftK3ASRUwUQcEMcHI7jkf0riP7e1h4GsW1C48lyA3zncR6Z645PFZVjIyzPHklSMHJ61vyuKIVmzptMubG4nbS0sks7Agt9plxNMCBnhuAAccjHc1chXRrXWxHb+ILlQifLcQRtndjkDHSuPe6mjU+WQmwgDaMdzT3vJyFYtk0LmbKfKkdH4pt4rvT49St9aS+uY2WKeNo9r7cEhhk/NyCD+HrUGm61PDbfY76aeS0iBaODqrk/w+2fWs/TWCy7mjSQMSCrjggjGOOabKv2HU/LtyVCMSpJyRjkVSWlmK+qaFkvpLaT7Zb2sULB2Cxldw2kHs3XHrnrVS+ubzVdQN5dOHZgqk4GAAMDiql9fXNzcSmaQsenJJwPTmpIpXChRgAkZ4rRR6kOTehNNdxkSH7OsQ4EigcOckhgO34VDGw8k5U8nPoOa6i2BNhFCrskc5CyKvG4bhXXaF4e0g+JdNgls0mikvEjdH6EAE9vXHNYqsmtjR0Xfc8jMkiuG+cBuMDtWvZuLe1aQ/vS38JXHOex7V7PHp+j6tr2s2l3oWlLEWnSPybVYzEBuA2lccjA5Of51yHjvwppug6ZHPYyXRJcLtkcEDIyegFDqJ2VgjTae5xd3dkW63DTqtwxPyqNxI75OeR/MVNpuqu0UcaRzO8T9v8APFZluzR6lMUIXdu6KMAEEcDGKjiuJbd0mibDb8nIyCR0yO9W4KxKqO50N9r2yzEkzxybiWEJ+YE4xznnP0NZ+k3llezNNJYozJ8zJ5pAbj0P9KyfEKr9shZVCebGZCqjAB3HgD04ovbzaI47e2trbYAu6JMM3A5JOTk0lSXKN1HfXoW9TvZJ9kcUKxcAA4CjHue9a2jX8NjFNbXkj3VuYyUtdzbHmIwCcEdB6egrjd7tcBmYsc9Sc1opMy3KsoUEHA49K2VO0bGTn71z1rwtrqLZQRWYNpZjaPs0TceZj/WHJzkYz/WpL6zFxeTGyuLwySnEk0UYYsw5yAhyD+P5Vyfh4CK/tLlgJml271kGVPbGPoTXoNzcNb2kDWSJafarwW5EQ/1SkgkpnOD7847YrjqUrS3O+nX9yzRhaxqtlZp/Ytu2opumCFmI82SQnO4DGQPYnv8AWo7lZbS3maO4mMuQslydxZSByc8d+me2a6LZ9m8QNFGxZp2ZjLKBI6fMq/KWBxx+Irndd8yOW4ikuJ7iNyYis8hZQuegHQVlGlFGzrTn1Gx3c6u0WoahNeAgbQ2f3eDgEHjH8QPHfvQtxcBvMtni2EjpyxATkA+2B6HOOtV1WOy1yGO3iVVntZGcHJztDDHXpxyKuyKumXWpw2qrsidhGHUNt+ftnp+FPkTHzuKsY+pnVWjaaO5S7kKkAK7RsQchg2OD6n1BpmirLf6c1nNBbJMsbMZoZcsmOgYbsHv2zzXVahpdr9mu7j94CGZQobCgAH0+nesTQLGDULmSKVdkaYYLGABn3GOelCStsROF9bmXbxzWAMjXVvO65CvKgYIPpzjPPamsumRsjQK6XZQ5DKUAGBghs5J9quanpVq91Pd/OrOzMY0wqZx2AHH4VgLKptFmaGNmEjZyW+YYAweaiUHLqYbF4wQ3O6KLNqzKHZfOJLHgEgdweuKl0zwzqGsXD2OnraNIMsig/wCsIIB5PfBzx+VbXgW3h1Hw9e3F1H5jW7xpCCSRGC3O3PT6jmsm73iTz2ld2XAG4+/t169etNStfyFy3Rr6f8PfEkMT3A+zQrEDIhUhxLyB09DnrVW0sdRvdWltyn2i6jdYmkSVREgUgDLZAPAwP/rVqeHLf7fqdtZSz3CW24Dy0mYcbSeuc/rmrHhrQ9N1XxPqOn3MJEUIwrK53HcxBJJzk89aTcZMajYbq2lxtbGzXU9MjihkDyCFkyFxyc9Xwc9xwPesltDtIzHdr4ijeOZs7IYGmZEy2T2PAHcc16H4Z0aw0xfki+0iSCR8T4IUhW6AY64Gc5ziqEFvHeRfaJt3mRW7FCG6KF4THTb+vvTpwj2E2yDR/DVjHZl7A3cd5HLtDNAYfNUqr4ZZOOwwCRnIx0ra0HSLC10dXj16S1jhYxXUMzxYkdiCq85A5U5B9O/WvJdX8Wakmt3NjNDaXNvAfJjWVCCEUYC7lIbpx1rD1TWtU2i0ivJYLTKutvExVFI5GB7Enk88n1reOGRm6p638SI/smmzy2uoW0LEDzV6OyHGCCDg55Hc4rxZ/sE0O0wg3CrxIJMq/J7ev0/KpdSu7y4sJJLi8uJS7fPvkJ3HOcn1NYLuyMNrEEdDXVCKijCcrs6qxhh1GK3tdP0dZb8FiVj3EOOo+UntTr211bSrYahPpIto5wF8zHykYHueOR+dVPA2oXVvffJISSjcknI4PTmt2HWtQ1nwvq9vezK0MECzJGI1xvEiLnJGejHnOaptom2hyqQxXDi6mjCRhugPDH6da6C41CxexY2WnraYVUdrd2x1UksCDwcH07elVbWRQ4jSCFIyUOzbkDI7E5P6103gVlvtFuBeRrOpcbwxI39Rzg5PWobLRT0m6u7rRksbea3hubaf5ZFnEZkDjIYf7uP1qL7TrardWaXEgYOTGRKHV2B5IbP1Irqfh3oem3un67JNbr5umWr3VvIoCtvVZCAxHVflGRTJY/7TGpQXDukNtaxXSRwny1LuyA5A6jDfXgc1m0rlp6Ed1qsur2ljZX+jxxvbLundYSs8mVXkkc8jkdvwrJvL5VkgSL7UYLZgoMhIZsZHGTjHOeg61F4g1/VNCvpdHsLgC0bErK6KxOVwVJxyvtVi2Pn6kt26qFeQMLdRiFCy87U6ClyIOcitbqaa/NvHq08RvSu6ZVfa4B4XtuyR1+tb1hrlzpctvqU13p1zLGrbY5k2eVCAUOCCc5yRtzng8Vl+LtP02x8QLDbWESIsXmKDJIQD6AFsAe1cRNIbiaSWRI9w44QKOPYVqo3RnzHe3F4lxpd9qNp5hs0IZ448iAEjapxnG7k8dDzWdda9b3GrJq1oJ9Hu1XGy2+4ybR0APAyD/LFVtJ1K6uNGMEjDYWCfKSvH4EDNa19EtraNJGzkpM2A7llzgc4PHeiMLA5XKlhHqniCzv5ZryGWJJhNMJoQDuPQ7j06/TH0roz4dsY7GKT7YthJKojuBC6goNuBkdc8nOBg/iKyvDUZea7vZJHeS3QuqtgqT05HeqjeMtesiVt7iFFQAcW6AtyerAbu3rQ49gT7lNdC1jT5ZwsVz9hOGE0UZdJcHjdj7v4jtXW+Ftc1/RIZjf2bT6fdR+XHdiJVWORs4y4HHLHr6c1k6L8RPFFvJIsd4m1iBgpkDvWfrur6hq6zNfztJgltvQEggDPrwep5ptNvUSsW7fxoumyGZHYz/auYiuWCg8DsuOvQD8e0OpfErUFeVtOSICR9zN5CKUJ7Db06kZzWDDfSy3cbSJCQuV2iMKpGR2GPU11t81tZ2Zs49OsXiWUffgBbDdRu64ouk9h8rsVbf4m63LB9jZrcALwyRgE98Zz+taVlrttq93/Z90kt200ex1SLIfPYbRnHTPJI5xmvMdXkWC6cQwxxgsRwDwPavQvhOzXuq2VtcSSNFuK7VkZRgZOOCM9O9VJK1yE3ex0TWsNjoM1nHYajYQrMYzJLK4Q91+THOfp3HrV3QrRIrSa1u5ptGluEVQZUVVKkcg9Dgn+nFWvEF5cTTWVhI+YJE+Zcep6+mff2rjp7/UItC0+7N9NKZbhlMcgVkUKVYbRjjn0rOLbKeh3j/D6/W3DWv2bOwlHniZWkBGR6+o4K/jXJeK/CV9Z3sUR0z/R9rSl/lTepHK+menPPA68V3ug3V1DcxxrczMRao295CzHd2OfTNVr/AFC91FrHzrqVMyXAPlNtyEAwPpyf/rUXY9DgrWKGCx1G8urTymgXdDFJ5cgXHUnaOvGORWVb6lYyaVLDqfh2D7Q2PIleJ0w3c/KcH34H1rsfFtrBLYNI0a+baktHJ3znPI6Ee2MVgw37ald2UE1tBC6Rhlmtt0LqSOSNjBf0x7VS8xF2Dw67+HxfMblGyo8yJyAPUqcbTwMc8g+tLazavoOq/bU1Se6iCmNlnTEkLY4BYZQkfX0+ldBDqepWmixXH26SdVvI18qVEKncvzEnG452jqcVtaRbwapYwO0KWyu4BSAYUB5cNjdnb+GKGgRzNh4murjUB/bunG5siwDSQ28UiIoI5bA7nrg8Z45q34j0vwTq8ytZa1awMwDbYGwW78qfmOMHPpWjpa2t3rksktjb5EO3ABwR7jOCffGR61Z0HTLC8luGurWKYCcxbXUEbWJz+NRZdilJop23w5t0hjurC/a5YDMayZkiK4GcbSCpPrXJeM/AOvRvJeSLDM6geUts4+QdkCthgOe2fxrpviH4bs/D+lXGp6Lc31lJZ3AWKNJy0YDdeGz6noRVf4feM9avo0hvWhuVWYJmUMx547nj6Dj2o9mnqilVktDyy+0m/tVb7TYTW7xdY3GM+/aqMZt5LU216xjPOW5DcDgdcH8a+rrS3tdRtIrm5tY2eSIbhyVI6Y2kkCsfxL8PvCmoRyStpi28qNtDwMU6nBOPu598VNrFqdz5pubTTltYo/3jlD98jjHPOB0+ntVZ4lwViuSSxCozcbu3euy8X+H9O0y+vrO3VykZG0s3zfpisFTHPpoV7aAeQSqFU2nB55I6n61PMacl2Vb+2k8mFIZ4biQJiRUOG3A9Pfpxg1QknaSzWIW6jywT9z5ifUnr+dPkuZJPmbAZSCCvH8qdPGkvmHBQgdVJ+verT7mbWug3StUktd0KrJHuG47BwcfSiobKR1jUqxXgjj60U3bsQmz/2Q==">
            <a:extLst>
              <a:ext uri="{FF2B5EF4-FFF2-40B4-BE49-F238E27FC236}">
                <a16:creationId xmlns:a16="http://schemas.microsoft.com/office/drawing/2014/main" id="{C399CC05-5D62-4229-8D80-0603939F79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A879A-621D-4270-8543-B7FF1C381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610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79DAC-CC07-4D41-89EE-68E34C6B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297247"/>
            <a:ext cx="3608135" cy="2091435"/>
          </a:xfrm>
        </p:spPr>
        <p:txBody>
          <a:bodyPr/>
          <a:lstStyle/>
          <a:p>
            <a:r>
              <a:rPr lang="en-CA" dirty="0"/>
              <a:t>On-the-land</a:t>
            </a:r>
            <a:br>
              <a:rPr lang="en-CA" dirty="0"/>
            </a:b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5F213-21C5-4546-919A-6FD76A9B7674}"/>
              </a:ext>
            </a:extLst>
          </p:cNvPr>
          <p:cNvSpPr txBox="1"/>
          <p:nvPr/>
        </p:nvSpPr>
        <p:spPr>
          <a:xfrm>
            <a:off x="7976261" y="349947"/>
            <a:ext cx="3861054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400" dirty="0"/>
              <a:t>Everything harvested is offered to the community for elders, vulnerable families, community events and clients.</a:t>
            </a:r>
          </a:p>
          <a:p>
            <a:endParaRPr lang="en-CA" sz="2400" dirty="0"/>
          </a:p>
          <a:p>
            <a:r>
              <a:rPr lang="en-CA" sz="2400" dirty="0"/>
              <a:t>Currently in 6 communities: </a:t>
            </a:r>
            <a:r>
              <a:rPr lang="en-CA" sz="2400" dirty="0" err="1"/>
              <a:t>Inukjuak</a:t>
            </a:r>
            <a:r>
              <a:rPr lang="en-CA" sz="2400" dirty="0"/>
              <a:t>, Puvirnituq, Akulivik, Kuujjuaq, </a:t>
            </a:r>
            <a:r>
              <a:rPr lang="en-CA" sz="2400" dirty="0" err="1"/>
              <a:t>Kangirsuk</a:t>
            </a:r>
            <a:r>
              <a:rPr lang="en-CA" sz="2400" dirty="0"/>
              <a:t> and </a:t>
            </a:r>
            <a:r>
              <a:rPr lang="en-CA" sz="2400" dirty="0" err="1"/>
              <a:t>Kangiqsualujjuaq</a:t>
            </a:r>
            <a:r>
              <a:rPr lang="en-CA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6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99ABE-8DC7-4B40-B024-A7C9EBF6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0903C-CCD4-4E04-BE6D-682AE7A19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52FE1-5218-4CF2-948D-C47C4EF4B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769F9C-E149-4125-BE96-2B12233E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9" y="2978916"/>
            <a:ext cx="5192855" cy="38946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2D5C0D-E049-4257-952B-B82300A9D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43" y="2639026"/>
            <a:ext cx="3947337" cy="526311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8E1C14-B6D8-4969-8D5B-44DA053D1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68708" y="-840550"/>
            <a:ext cx="7582186" cy="4264978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265897-7100-409E-BEB9-842700943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916" y="-417884"/>
            <a:ext cx="4812566" cy="30834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44CB31-CC34-4A99-98D5-2978CF79B2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8380755" y="1831306"/>
            <a:ext cx="3867952" cy="5157271"/>
          </a:xfrm>
        </p:spPr>
      </p:pic>
    </p:spTree>
    <p:extLst>
      <p:ext uri="{BB962C8B-B14F-4D97-AF65-F5344CB8AC3E}">
        <p14:creationId xmlns:p14="http://schemas.microsoft.com/office/powerpoint/2010/main" val="822910399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5A916CC834D1419375BCD2CA16E729" ma:contentTypeVersion="15" ma:contentTypeDescription="Create a new document." ma:contentTypeScope="" ma:versionID="e482eaeab69b31518d55d77083a5ba76">
  <xsd:schema xmlns:xsd="http://www.w3.org/2001/XMLSchema" xmlns:xs="http://www.w3.org/2001/XMLSchema" xmlns:p="http://schemas.microsoft.com/office/2006/metadata/properties" xmlns:ns2="bcd0db4d-bbf3-4ad7-ae34-e05bdac6f345" xmlns:ns3="71815dba-c0dc-4629-ad55-6ff42cbf6b72" targetNamespace="http://schemas.microsoft.com/office/2006/metadata/properties" ma:root="true" ma:fieldsID="28fbae51c2f173c68274b6c94862758d" ns2:_="" ns3:_="">
    <xsd:import namespace="bcd0db4d-bbf3-4ad7-ae34-e05bdac6f345"/>
    <xsd:import namespace="71815dba-c0dc-4629-ad55-6ff42cbf6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0db4d-bbf3-4ad7-ae34-e05bdac6f3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b67d921-5e8e-40f9-bfbd-d33375457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15dba-c0dc-4629-ad55-6ff42cbf6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95c8dcf-9023-4ca3-9e3f-0ea3c0415b79}" ma:internalName="TaxCatchAll" ma:showField="CatchAllData" ma:web="71815dba-c0dc-4629-ad55-6ff42cbf6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d0db4d-bbf3-4ad7-ae34-e05bdac6f345">
      <Terms xmlns="http://schemas.microsoft.com/office/infopath/2007/PartnerControls"/>
    </lcf76f155ced4ddcb4097134ff3c332f>
    <TaxCatchAll xmlns="71815dba-c0dc-4629-ad55-6ff42cbf6b72" xsi:nil="true"/>
  </documentManagement>
</p:properties>
</file>

<file path=customXml/itemProps1.xml><?xml version="1.0" encoding="utf-8"?>
<ds:datastoreItem xmlns:ds="http://schemas.openxmlformats.org/officeDocument/2006/customXml" ds:itemID="{ECCAE2FF-0645-4EBB-8E52-5DE5D132A2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FCE799-B6B9-46CD-8891-9DEDF9FD9C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d0db4d-bbf3-4ad7-ae34-e05bdac6f345"/>
    <ds:schemaRef ds:uri="71815dba-c0dc-4629-ad55-6ff42cbf6b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C99988-23D2-4CDD-A4F5-34AAF0DA8FF9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815dba-c0dc-4629-ad55-6ff42cbf6b72"/>
    <ds:schemaRef ds:uri="bcd0db4d-bbf3-4ad7-ae34-e05bdac6f34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849</TotalTime>
  <Words>497</Words>
  <Application>Microsoft Office PowerPoint</Application>
  <PresentationFormat>Widescreen</PresentationFormat>
  <Paragraphs>101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Nova</vt:lpstr>
      <vt:lpstr>Calibri</vt:lpstr>
      <vt:lpstr>Corbel</vt:lpstr>
      <vt:lpstr>Wingdings 2</vt:lpstr>
      <vt:lpstr>Marco</vt:lpstr>
      <vt:lpstr>Frame</vt:lpstr>
      <vt:lpstr>Depth</vt:lpstr>
      <vt:lpstr>A Nunavik Community Organization</vt:lpstr>
      <vt:lpstr>Mission</vt:lpstr>
      <vt:lpstr>Values</vt:lpstr>
      <vt:lpstr>Objectives  </vt:lpstr>
      <vt:lpstr>Organizational chart</vt:lpstr>
      <vt:lpstr>PowerPoint Presentation</vt:lpstr>
      <vt:lpstr>On-The-Land</vt:lpstr>
      <vt:lpstr>On-the-land </vt:lpstr>
      <vt:lpstr>PowerPoint Presentation</vt:lpstr>
      <vt:lpstr>Mobile intervention team (MIT)</vt:lpstr>
      <vt:lpstr>Mobile Intervention Team</vt:lpstr>
      <vt:lpstr>Finances</vt:lpstr>
      <vt:lpstr>Upcoming steps</vt:lpstr>
      <vt:lpstr>PowerPoint Presentation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Saqijuq</dc:title>
  <dc:creator>DELL</dc:creator>
  <cp:lastModifiedBy>Denis Abbott</cp:lastModifiedBy>
  <cp:revision>37</cp:revision>
  <dcterms:created xsi:type="dcterms:W3CDTF">2023-08-28T13:52:25Z</dcterms:created>
  <dcterms:modified xsi:type="dcterms:W3CDTF">2025-02-21T20:42:11Z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0x010100E35A916CC834D1419375BCD2CA16E729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2023-08-29T17:42:22Z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40d720c0-8590-454d-b4ab-fa226e15d3a4</vt:lpwstr>
  </property>
  <property fmtid="{D5CDD505-2E9C-101B-9397-08002B2CF9AE}" pid="9" name="MSIP_Label_6a7d8d5d-78e2-4a62-9fcd-016eb5e4c57c_ContentBits">
    <vt:lpwstr>0</vt:lpwstr>
  </property>
  <property fmtid="{D5CDD505-2E9C-101B-9397-08002B2CF9AE}" pid="10" name="MediaServiceImageTags">
    <vt:lpwstr/>
  </property>
</Properties>
</file>