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2"/>
  </p:notesMasterIdLst>
  <p:sldIdLst>
    <p:sldId id="256" r:id="rId6"/>
    <p:sldId id="272" r:id="rId7"/>
    <p:sldId id="294" r:id="rId8"/>
    <p:sldId id="296" r:id="rId9"/>
    <p:sldId id="297" r:id="rId10"/>
    <p:sldId id="29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35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529" autoAdjust="0"/>
  </p:normalViewPr>
  <p:slideViewPr>
    <p:cSldViewPr>
      <p:cViewPr varScale="1">
        <p:scale>
          <a:sx n="108" d="100"/>
          <a:sy n="108" d="100"/>
        </p:scale>
        <p:origin x="202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B085F5-028B-4050-865C-E3A29930B39A}" type="datetimeFigureOut">
              <a:rPr lang="fr-CA" smtClean="0"/>
              <a:t>2025-05-07</a:t>
            </a:fld>
            <a:endParaRPr lang="fr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A05CE1-5BBD-48F2-8616-CF37C0F7E6D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65520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2025-05-07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102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2025-05-07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384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2025-05-07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734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2025-05-07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85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2025-05-07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3361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2025-05-07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549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2025-05-07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282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2025-05-07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09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2025-05-07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1698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2025-05-07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250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2025-05-07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679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80D2F-61FF-42A5-AC98-070251150C71}" type="datetimeFigureOut">
              <a:rPr lang="en-CA" smtClean="0"/>
              <a:pPr/>
              <a:t>2025-05-07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564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6552728"/>
          </a:xfrm>
          <a:ln w="889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r>
              <a:rPr lang="fr-CA" sz="5400" b="1" dirty="0">
                <a:solidFill>
                  <a:srgbClr val="C00000"/>
                </a:solidFill>
                <a:latin typeface="Arial Black" panose="020B0A04020102020204" pitchFamily="34" charset="0"/>
              </a:rPr>
              <a:t>NPS OPERATIONS</a:t>
            </a:r>
            <a:endParaRPr lang="en-CA" sz="54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5949280"/>
            <a:ext cx="6400800" cy="62292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to April</a:t>
            </a:r>
          </a:p>
          <a:p>
            <a:endParaRPr lang="fr-C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340767"/>
            <a:ext cx="3528392" cy="4063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75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/>
              <a:t>Mixed Intervention Unit Operations</a:t>
            </a:r>
            <a:endParaRPr lang="fr-CA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91680" y="974291"/>
            <a:ext cx="6624736" cy="64633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to April</a:t>
            </a:r>
          </a:p>
          <a:p>
            <a:pPr algn="ctr"/>
            <a:endParaRPr lang="fr-CA" b="1" dirty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7544" y="1955069"/>
            <a:ext cx="8555953" cy="4685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07000"/>
              </a:lnSpc>
            </a:pP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Drugs</a:t>
            </a:r>
            <a:r>
              <a:rPr lang="fr-CA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Alcohol</a:t>
            </a:r>
            <a:r>
              <a:rPr lang="fr-CA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seizures</a:t>
            </a:r>
            <a:endParaRPr lang="fr-CA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07000"/>
              </a:lnSpc>
            </a:pPr>
            <a:endParaRPr lang="fr-CA" sz="16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On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January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8 2025, in Kuujjuaq,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investigators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arrested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5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individuals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involved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in crack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traffikcing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on the Ungava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Coast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. Suspects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were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all in Kuujjuaq but shipping or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sending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drugs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others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communities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Polce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officers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seized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148 grams of crack, cash,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scales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baggies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for resale and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cellphones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. Four (4) suspects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remained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detained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appeared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in front of a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judge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. One suspect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released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by police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officers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appear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summons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24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84829"/>
            <a:ext cx="1023760" cy="1178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64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2954A-C29D-C00C-5623-754B55E79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56E98A2-FB38-533E-D768-199EA7AF44E6}"/>
              </a:ext>
            </a:extLst>
          </p:cNvPr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/>
              <a:t>Mixed Intervention Unit Operations</a:t>
            </a:r>
            <a:endParaRPr lang="fr-CA" sz="28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93213F-F5B7-B01D-2919-917B62A85A9B}"/>
              </a:ext>
            </a:extLst>
          </p:cNvPr>
          <p:cNvSpPr txBox="1"/>
          <p:nvPr/>
        </p:nvSpPr>
        <p:spPr>
          <a:xfrm>
            <a:off x="1691680" y="974291"/>
            <a:ext cx="6624736" cy="64633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to April</a:t>
            </a:r>
          </a:p>
          <a:p>
            <a:pPr algn="ctr"/>
            <a:endParaRPr lang="fr-CA" b="1" dirty="0">
              <a:solidFill>
                <a:srgbClr val="C0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0989BD7-5D42-8762-BD81-64116C9FB513}"/>
              </a:ext>
            </a:extLst>
          </p:cNvPr>
          <p:cNvSpPr/>
          <p:nvPr/>
        </p:nvSpPr>
        <p:spPr>
          <a:xfrm>
            <a:off x="467544" y="1955069"/>
            <a:ext cx="8555953" cy="5081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07000"/>
              </a:lnSpc>
            </a:pP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Drugs</a:t>
            </a:r>
            <a:r>
              <a:rPr lang="fr-CA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Alcohol</a:t>
            </a:r>
            <a:r>
              <a:rPr lang="fr-CA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seizures</a:t>
            </a:r>
            <a:endParaRPr lang="fr-CA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07000"/>
              </a:lnSpc>
            </a:pPr>
            <a:endParaRPr lang="fr-CA" sz="16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On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January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10 2025, in Kuujjuaq,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investigators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arrested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individual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, a mule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coming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Montreal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. Police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officers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seized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93 grams of crack. Suspect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released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by police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officers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and suspect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appear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summons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.	</a:t>
            </a:r>
          </a:p>
          <a:p>
            <a:pPr marL="7429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On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February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14 2025 in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Montreal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, the Sûreté du Québec, in partnership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the Nunavik Police Service,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executed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search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warrant in a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dwelling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-house for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suppliers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drugs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and alcohol in Nunavik. Police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seized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cocaine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, alcohol and 1,540$ in cash.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suspects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were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charge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criminally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and one suspect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have a fine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under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the LIMBA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act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.	</a:t>
            </a:r>
            <a:endParaRPr lang="fr-CA" sz="24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ADA848D-0F5C-2615-7B31-4225C5A49B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84829"/>
            <a:ext cx="1023760" cy="1178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897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4AF68-ED5B-B70F-D1E6-28E072666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2064BC-D7F5-1069-7FFE-B315DF0BF898}"/>
              </a:ext>
            </a:extLst>
          </p:cNvPr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/>
              <a:t>Mixed Intervention Unit Operations</a:t>
            </a:r>
            <a:endParaRPr lang="fr-CA" sz="28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C71A70-033C-FFC7-8929-21FFFA394760}"/>
              </a:ext>
            </a:extLst>
          </p:cNvPr>
          <p:cNvSpPr txBox="1"/>
          <p:nvPr/>
        </p:nvSpPr>
        <p:spPr>
          <a:xfrm>
            <a:off x="1691680" y="974291"/>
            <a:ext cx="6624736" cy="64633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to April</a:t>
            </a:r>
          </a:p>
          <a:p>
            <a:pPr algn="ctr"/>
            <a:endParaRPr lang="fr-CA" b="1" dirty="0">
              <a:solidFill>
                <a:srgbClr val="C0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FABEAA1-6BAC-9297-0C30-55F5F01AC779}"/>
              </a:ext>
            </a:extLst>
          </p:cNvPr>
          <p:cNvSpPr/>
          <p:nvPr/>
        </p:nvSpPr>
        <p:spPr>
          <a:xfrm>
            <a:off x="467544" y="1955069"/>
            <a:ext cx="8555953" cy="2874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07000"/>
              </a:lnSpc>
            </a:pP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Drugs</a:t>
            </a:r>
            <a:r>
              <a:rPr lang="fr-CA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Alcohol</a:t>
            </a:r>
            <a:r>
              <a:rPr lang="fr-CA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seizures</a:t>
            </a:r>
            <a:endParaRPr lang="fr-CA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07000"/>
              </a:lnSpc>
            </a:pPr>
            <a:endParaRPr lang="fr-CA" sz="16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On March 19 2025,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simultaneously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in Inukjuak and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Montreal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, Sûreté du Québec and the Nunavik Police Service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executed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search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warrants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under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the LIMBA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act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. Police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officers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seized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alcohol, one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firearm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cellphones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and 42,290$ in cash. In total, 7 suspects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face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consequences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under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 the LIMBA </a:t>
            </a:r>
            <a:r>
              <a:rPr lang="fr-CA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act</a:t>
            </a:r>
            <a:r>
              <a:rPr lang="fr-CA" sz="2400" dirty="0">
                <a:ea typeface="Calibri" panose="020F0502020204030204" pitchFamily="34" charset="0"/>
                <a:cs typeface="Times New Roman" panose="02020603050405020304" pitchFamily="18" charset="0"/>
              </a:rPr>
              <a:t>. 	</a:t>
            </a:r>
            <a:endParaRPr lang="fr-CA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26FC164-156D-7267-87B0-9B6980F154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84829"/>
            <a:ext cx="1023760" cy="1178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964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/>
              <a:t>Mixed Intervention Unit Operations</a:t>
            </a:r>
            <a:endParaRPr lang="fr-CA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91680" y="974291"/>
            <a:ext cx="6624736" cy="64633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>
                <a:solidFill>
                  <a:srgbClr val="C00000"/>
                </a:solidFill>
              </a:rPr>
              <a:t> </a:t>
            </a:r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to April</a:t>
            </a:r>
          </a:p>
          <a:p>
            <a:pPr algn="ctr"/>
            <a:endParaRPr lang="fr-CA" b="1" dirty="0">
              <a:solidFill>
                <a:srgbClr val="C00000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64518" y="1682168"/>
            <a:ext cx="8640960" cy="5203216"/>
          </a:xfrm>
        </p:spPr>
        <p:txBody>
          <a:bodyPr anchor="t">
            <a:normAutofit/>
          </a:bodyPr>
          <a:lstStyle/>
          <a:p>
            <a:pPr algn="l"/>
            <a:br>
              <a:rPr lang="fr-CA" sz="1400" b="1" dirty="0"/>
            </a:br>
            <a:br>
              <a:rPr lang="fr-CA" sz="1400" b="1" dirty="0"/>
            </a:br>
            <a:r>
              <a:rPr lang="fr-CA" sz="1400" b="1" dirty="0"/>
              <a:t>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84829"/>
            <a:ext cx="1023760" cy="117892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38601" y="1620622"/>
            <a:ext cx="6390456" cy="629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fr-CA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Major </a:t>
            </a: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events</a:t>
            </a:r>
            <a:endParaRPr lang="fr-CA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endParaRPr lang="fr-CA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Murder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(2)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Puvirnituq (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Feb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28, 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Apr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21).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Death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a baby (1)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Salluit (Mar 31).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Suicide (3)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Puvirnituq (Mar 19, 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Apr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15);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Aupaluk (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Apr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8);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Death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unknown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accidental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frozen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(4)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Tasiujaq (Jan 10);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Umiujaq (Jan 21);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Salluit (Mar 11);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Puvirnituq (Mar 26). 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7000"/>
              </a:lnSpc>
            </a:pPr>
            <a:endParaRPr lang="fr-CA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57300" lvl="2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008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8AF11-53EC-F809-54BA-FDE9CEDCB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2C4C4D-078B-69A9-FF66-B6355D62BF9E}"/>
              </a:ext>
            </a:extLst>
          </p:cNvPr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/>
              <a:t>Mixed Intervention Unit Operations</a:t>
            </a:r>
            <a:endParaRPr lang="fr-CA" sz="28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BEB860-3CBA-8C34-B6F9-DC824A277D33}"/>
              </a:ext>
            </a:extLst>
          </p:cNvPr>
          <p:cNvSpPr txBox="1"/>
          <p:nvPr/>
        </p:nvSpPr>
        <p:spPr>
          <a:xfrm>
            <a:off x="1691680" y="974291"/>
            <a:ext cx="6624736" cy="64633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to April</a:t>
            </a:r>
          </a:p>
          <a:p>
            <a:pPr algn="ctr"/>
            <a:endParaRPr lang="fr-CA" b="1" dirty="0">
              <a:solidFill>
                <a:srgbClr val="C00000"/>
              </a:solidFill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68FD6AD-AD39-A4A6-7568-BD1278E8E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518" y="1682168"/>
            <a:ext cx="8640960" cy="5203216"/>
          </a:xfrm>
        </p:spPr>
        <p:txBody>
          <a:bodyPr anchor="t">
            <a:normAutofit/>
          </a:bodyPr>
          <a:lstStyle/>
          <a:p>
            <a:pPr algn="l"/>
            <a:br>
              <a:rPr lang="fr-CA" sz="1400" b="1" dirty="0"/>
            </a:br>
            <a:br>
              <a:rPr lang="fr-CA" sz="1400" b="1" dirty="0"/>
            </a:br>
            <a:endParaRPr lang="fr-CA" sz="1400" b="1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2F2FA81-F7B6-32EE-8977-1D80F40138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84829"/>
            <a:ext cx="1023760" cy="117892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5A3FB40-3B84-B8DE-BD71-63BDCB20FD87}"/>
              </a:ext>
            </a:extLst>
          </p:cNvPr>
          <p:cNvSpPr/>
          <p:nvPr/>
        </p:nvSpPr>
        <p:spPr>
          <a:xfrm>
            <a:off x="438601" y="1620622"/>
            <a:ext cx="6390456" cy="6163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fr-CA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Major </a:t>
            </a:r>
            <a:r>
              <a:rPr lang="fr-CA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events</a:t>
            </a:r>
            <a:endParaRPr lang="fr-CA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Aggravated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assault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weapon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stabbing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conjugal (24)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Akulivik (Jan 9, Mar 19);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Inukjuak (Jan 1,14, Mar 30);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Kangirsuk (Jan 2);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 Kuujjuaq (Jan 1,4,10, 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Feb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13, Mar 19,24, 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Apr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18);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Kuujjuaraapik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Feb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7);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 Puvirnituq (Jan 4,11, 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Feb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1,6,9,27, Mar 5, 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Apr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4,21);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Salluit (Jan 27).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Arson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(2)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Puvirnituq (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Apr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5);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Kangiqsualujjuaq (</a:t>
            </a:r>
            <a:r>
              <a:rPr lang="fr-CA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Apr</a:t>
            </a: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15).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Motor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vehicle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accident 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causing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bodily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harm</a:t>
            </a:r>
            <a:r>
              <a:rPr lang="fr-C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hit and run (2)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Kangirsuk (Jan 4);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fr-CA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Akulivik (Mar 11).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7000"/>
              </a:lnSpc>
            </a:pPr>
            <a:endParaRPr lang="fr-CA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57300" lvl="2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CA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r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540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2EA1B9958FE04EB8D2C86D2303693C" ma:contentTypeVersion="7" ma:contentTypeDescription="Create a new document." ma:contentTypeScope="" ma:versionID="5880fa899ae7b5e1ded23edfa5b2ae8a">
  <xsd:schema xmlns:xsd="http://www.w3.org/2001/XMLSchema" xmlns:xs="http://www.w3.org/2001/XMLSchema" xmlns:p="http://schemas.microsoft.com/office/2006/metadata/properties" xmlns:ns2="35b3c3aa-5378-4a85-880c-36c0ae92e27c" targetNamespace="http://schemas.microsoft.com/office/2006/metadata/properties" ma:root="true" ma:fieldsID="a0f2de980d1ac1fda74912225acdeb29" ns2:_="">
    <xsd:import namespace="35b3c3aa-5378-4a85-880c-36c0ae92e27c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3c3aa-5378-4a85-880c-36c0ae92e27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01AF83-0E25-4E34-889C-86524FF5CA17}">
  <ds:schemaRefs>
    <ds:schemaRef ds:uri="http://purl.org/dc/terms/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35b3c3aa-5378-4a85-880c-36c0ae92e27c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47685F0F-0B68-4D0E-88E7-DC7C45E6C04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CFBEA987-D984-4A33-B410-746B458BB386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6D2360E-89FE-4D39-963C-9CD64FEAD2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b3c3aa-5378-4a85-880c-36c0ae92e2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12374</TotalTime>
  <Words>489</Words>
  <Application>Microsoft Office PowerPoint</Application>
  <PresentationFormat>On-screen Show (4:3)</PresentationFormat>
  <Paragraphs>74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Courier New</vt:lpstr>
      <vt:lpstr>Office Theme</vt:lpstr>
      <vt:lpstr>NPS OPERATIONS</vt:lpstr>
      <vt:lpstr>PowerPoint Presentation</vt:lpstr>
      <vt:lpstr>PowerPoint Presentation</vt:lpstr>
      <vt:lpstr>PowerPoint Presentation</vt:lpstr>
      <vt:lpstr>   </vt:lpstr>
      <vt:lpstr> 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KRPF SEIZURES</dc:title>
  <dc:creator>Pierre Bettez</dc:creator>
  <cp:lastModifiedBy>Patrice Abel</cp:lastModifiedBy>
  <cp:revision>465</cp:revision>
  <cp:lastPrinted>2020-02-14T14:05:24Z</cp:lastPrinted>
  <dcterms:created xsi:type="dcterms:W3CDTF">2015-04-30T20:18:02Z</dcterms:created>
  <dcterms:modified xsi:type="dcterms:W3CDTF">2025-05-07T19:10:29Z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0x010100422EA1B9958FE04EB8D2C86D2303693C</vt:lpwstr>
  </property>
</Properties>
</file>