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140.xml" ContentType="application/vnd.openxmlformats-officedocument.drawingml.chart+xml"/>
  <Override PartName="/ppt/charts/chart141.xml" ContentType="application/vnd.openxmlformats-officedocument.drawingml.chart+xml"/>
  <Override PartName="/ppt/charts/chart142.xml" ContentType="application/vnd.openxmlformats-officedocument.drawingml.chart+xml"/>
  <Override PartName="/ppt/charts/chart143.xml" ContentType="application/vnd.openxmlformats-officedocument.drawingml.chart+xml"/>
  <Override PartName="/ppt/charts/chart144.xml" ContentType="application/vnd.openxmlformats-officedocument.drawingml.chart+xml"/>
  <Override PartName="/ppt/charts/chart145.xml" ContentType="application/vnd.openxmlformats-officedocument.drawingml.chart+xml"/>
  <Override PartName="/ppt/charts/chart146.xml" ContentType="application/vnd.openxmlformats-officedocument.drawingml.chart+xml"/>
  <Override PartName="/ppt/charts/chart147.xml" ContentType="application/vnd.openxmlformats-officedocument.drawingml.chart+xml"/>
  <Override PartName="/ppt/charts/chart148.xml" ContentType="application/vnd.openxmlformats-officedocument.drawingml.chart+xml"/>
  <Override PartName="/ppt/charts/chart149.xml" ContentType="application/vnd.openxmlformats-officedocument.drawingml.chart+xml"/>
  <Override PartName="/ppt/charts/chart150.xml" ContentType="application/vnd.openxmlformats-officedocument.drawingml.chart+xml"/>
  <Override PartName="/ppt/charts/chart151.xml" ContentType="application/vnd.openxmlformats-officedocument.drawingml.chart+xml"/>
  <Override PartName="/ppt/charts/chart152.xml" ContentType="application/vnd.openxmlformats-officedocument.drawingml.chart+xml"/>
  <Override PartName="/ppt/charts/chart153.xml" ContentType="application/vnd.openxmlformats-officedocument.drawingml.chart+xml"/>
  <Override PartName="/ppt/charts/chart154.xml" ContentType="application/vnd.openxmlformats-officedocument.drawingml.chart+xml"/>
  <Override PartName="/ppt/charts/chart155.xml" ContentType="application/vnd.openxmlformats-officedocument.drawingml.chart+xml"/>
  <Override PartName="/ppt/charts/chart156.xml" ContentType="application/vnd.openxmlformats-officedocument.drawingml.chart+xml"/>
  <Override PartName="/ppt/charts/chart157.xml" ContentType="application/vnd.openxmlformats-officedocument.drawingml.chart+xml"/>
  <Override PartName="/ppt/charts/chart158.xml" ContentType="application/vnd.openxmlformats-officedocument.drawingml.chart+xml"/>
  <Override PartName="/ppt/charts/chart159.xml" ContentType="application/vnd.openxmlformats-officedocument.drawingml.chart+xml"/>
  <Override PartName="/ppt/charts/chart160.xml" ContentType="application/vnd.openxmlformats-officedocument.drawingml.chart+xml"/>
  <Override PartName="/ppt/charts/chart161.xml" ContentType="application/vnd.openxmlformats-officedocument.drawingml.chart+xml"/>
  <Override PartName="/ppt/charts/chart162.xml" ContentType="application/vnd.openxmlformats-officedocument.drawingml.chart+xml"/>
  <Override PartName="/ppt/charts/chart163.xml" ContentType="application/vnd.openxmlformats-officedocument.drawingml.chart+xml"/>
  <Override PartName="/ppt/charts/chart164.xml" ContentType="application/vnd.openxmlformats-officedocument.drawingml.chart+xml"/>
  <Override PartName="/ppt/charts/chart165.xml" ContentType="application/vnd.openxmlformats-officedocument.drawingml.chart+xml"/>
  <Override PartName="/ppt/charts/chart166.xml" ContentType="application/vnd.openxmlformats-officedocument.drawingml.chart+xml"/>
  <Override PartName="/ppt/charts/chart167.xml" ContentType="application/vnd.openxmlformats-officedocument.drawingml.chart+xml"/>
  <Override PartName="/ppt/charts/chart168.xml" ContentType="application/vnd.openxmlformats-officedocument.drawingml.chart+xml"/>
  <Override PartName="/ppt/charts/chart169.xml" ContentType="application/vnd.openxmlformats-officedocument.drawingml.chart+xml"/>
  <Override PartName="/ppt/charts/chart170.xml" ContentType="application/vnd.openxmlformats-officedocument.drawingml.chart+xml"/>
  <Override PartName="/ppt/charts/chart171.xml" ContentType="application/vnd.openxmlformats-officedocument.drawingml.chart+xml"/>
  <Override PartName="/ppt/charts/chart172.xml" ContentType="application/vnd.openxmlformats-officedocument.drawingml.chart+xml"/>
  <Override PartName="/ppt/charts/chart173.xml" ContentType="application/vnd.openxmlformats-officedocument.drawingml.chart+xml"/>
  <Override PartName="/ppt/charts/chart174.xml" ContentType="application/vnd.openxmlformats-officedocument.drawingml.chart+xml"/>
  <Override PartName="/ppt/charts/chart175.xml" ContentType="application/vnd.openxmlformats-officedocument.drawingml.chart+xml"/>
  <Override PartName="/ppt/charts/chart176.xml" ContentType="application/vnd.openxmlformats-officedocument.drawingml.chart+xml"/>
  <Override PartName="/ppt/charts/chart177.xml" ContentType="application/vnd.openxmlformats-officedocument.drawingml.chart+xml"/>
  <Override PartName="/ppt/charts/chart178.xml" ContentType="application/vnd.openxmlformats-officedocument.drawingml.chart+xml"/>
  <Override PartName="/ppt/charts/chart179.xml" ContentType="application/vnd.openxmlformats-officedocument.drawingml.chart+xml"/>
  <Override PartName="/ppt/charts/chart180.xml" ContentType="application/vnd.openxmlformats-officedocument.drawingml.chart+xml"/>
  <Override PartName="/ppt/charts/chart181.xml" ContentType="application/vnd.openxmlformats-officedocument.drawingml.chart+xml"/>
  <Override PartName="/ppt/charts/chart182.xml" ContentType="application/vnd.openxmlformats-officedocument.drawingml.chart+xml"/>
  <Override PartName="/ppt/charts/chart183.xml" ContentType="application/vnd.openxmlformats-officedocument.drawingml.chart+xml"/>
  <Override PartName="/ppt/charts/chart184.xml" ContentType="application/vnd.openxmlformats-officedocument.drawingml.chart+xml"/>
  <Override PartName="/ppt/charts/chart185.xml" ContentType="application/vnd.openxmlformats-officedocument.drawingml.chart+xml"/>
  <Override PartName="/ppt/charts/chart186.xml" ContentType="application/vnd.openxmlformats-officedocument.drawingml.chart+xml"/>
  <Override PartName="/ppt/charts/chart187.xml" ContentType="application/vnd.openxmlformats-officedocument.drawingml.chart+xml"/>
  <Override PartName="/ppt/charts/chart188.xml" ContentType="application/vnd.openxmlformats-officedocument.drawingml.chart+xml"/>
  <Override PartName="/ppt/charts/chart189.xml" ContentType="application/vnd.openxmlformats-officedocument.drawingml.chart+xml"/>
  <Override PartName="/ppt/charts/chart190.xml" ContentType="application/vnd.openxmlformats-officedocument.drawingml.chart+xml"/>
  <Override PartName="/ppt/charts/chart191.xml" ContentType="application/vnd.openxmlformats-officedocument.drawingml.chart+xml"/>
  <Override PartName="/ppt/charts/chart192.xml" ContentType="application/vnd.openxmlformats-officedocument.drawingml.chart+xml"/>
  <Override PartName="/ppt/charts/chart193.xml" ContentType="application/vnd.openxmlformats-officedocument.drawingml.chart+xml"/>
  <Override PartName="/ppt/charts/chart194.xml" ContentType="application/vnd.openxmlformats-officedocument.drawingml.chart+xml"/>
  <Override PartName="/ppt/charts/chart195.xml" ContentType="application/vnd.openxmlformats-officedocument.drawingml.chart+xml"/>
  <Override PartName="/ppt/charts/chart196.xml" ContentType="application/vnd.openxmlformats-officedocument.drawingml.chart+xml"/>
  <Override PartName="/ppt/charts/chart197.xml" ContentType="application/vnd.openxmlformats-officedocument.drawingml.chart+xml"/>
  <Override PartName="/ppt/charts/chart198.xml" ContentType="application/vnd.openxmlformats-officedocument.drawingml.chart+xml"/>
  <Override PartName="/ppt/charts/chart199.xml" ContentType="application/vnd.openxmlformats-officedocument.drawingml.chart+xml"/>
  <Override PartName="/ppt/charts/chart200.xml" ContentType="application/vnd.openxmlformats-officedocument.drawingml.chart+xml"/>
  <Override PartName="/ppt/charts/chart201.xml" ContentType="application/vnd.openxmlformats-officedocument.drawingml.chart+xml"/>
  <Override PartName="/ppt/charts/chart202.xml" ContentType="application/vnd.openxmlformats-officedocument.drawingml.chart+xml"/>
  <Override PartName="/ppt/charts/chart203.xml" ContentType="application/vnd.openxmlformats-officedocument.drawingml.chart+xml"/>
  <Override PartName="/ppt/charts/chart204.xml" ContentType="application/vnd.openxmlformats-officedocument.drawingml.chart+xml"/>
  <Override PartName="/ppt/charts/chart205.xml" ContentType="application/vnd.openxmlformats-officedocument.drawingml.chart+xml"/>
  <Override PartName="/ppt/charts/chart206.xml" ContentType="application/vnd.openxmlformats-officedocument.drawingml.chart+xml"/>
  <Override PartName="/ppt/charts/chart207.xml" ContentType="application/vnd.openxmlformats-officedocument.drawingml.chart+xml"/>
  <Override PartName="/ppt/charts/chart208.xml" ContentType="application/vnd.openxmlformats-officedocument.drawingml.chart+xml"/>
  <Override PartName="/ppt/charts/chart209.xml" ContentType="application/vnd.openxmlformats-officedocument.drawingml.chart+xml"/>
  <Override PartName="/ppt/charts/chart210.xml" ContentType="application/vnd.openxmlformats-officedocument.drawingml.chart+xml"/>
  <Override PartName="/ppt/charts/chart211.xml" ContentType="application/vnd.openxmlformats-officedocument.drawingml.chart+xml"/>
  <Override PartName="/ppt/charts/chart212.xml" ContentType="application/vnd.openxmlformats-officedocument.drawingml.chart+xml"/>
  <Override PartName="/ppt/charts/chart213.xml" ContentType="application/vnd.openxmlformats-officedocument.drawingml.chart+xml"/>
  <Override PartName="/ppt/charts/chart214.xml" ContentType="application/vnd.openxmlformats-officedocument.drawingml.chart+xml"/>
  <Override PartName="/ppt/charts/chart215.xml" ContentType="application/vnd.openxmlformats-officedocument.drawingml.chart+xml"/>
  <Override PartName="/ppt/charts/chart216.xml" ContentType="application/vnd.openxmlformats-officedocument.drawingml.chart+xml"/>
  <Override PartName="/ppt/charts/chart217.xml" ContentType="application/vnd.openxmlformats-officedocument.drawingml.chart+xml"/>
  <Override PartName="/ppt/charts/chart218.xml" ContentType="application/vnd.openxmlformats-officedocument.drawingml.chart+xml"/>
  <Override PartName="/ppt/charts/chart219.xml" ContentType="application/vnd.openxmlformats-officedocument.drawingml.chart+xml"/>
  <Override PartName="/ppt/charts/chart220.xml" ContentType="application/vnd.openxmlformats-officedocument.drawingml.chart+xml"/>
  <Override PartName="/ppt/charts/chart221.xml" ContentType="application/vnd.openxmlformats-officedocument.drawingml.chart+xml"/>
  <Override PartName="/ppt/charts/chart222.xml" ContentType="application/vnd.openxmlformats-officedocument.drawingml.chart+xml"/>
  <Override PartName="/ppt/charts/chart223.xml" ContentType="application/vnd.openxmlformats-officedocument.drawingml.chart+xml"/>
  <Override PartName="/ppt/charts/chart224.xml" ContentType="application/vnd.openxmlformats-officedocument.drawingml.chart+xml"/>
  <Override PartName="/ppt/charts/chart225.xml" ContentType="application/vnd.openxmlformats-officedocument.drawingml.chart+xml"/>
  <Override PartName="/ppt/charts/chart226.xml" ContentType="application/vnd.openxmlformats-officedocument.drawingml.chart+xml"/>
  <Override PartName="/ppt/charts/chart227.xml" ContentType="application/vnd.openxmlformats-officedocument.drawingml.chart+xml"/>
  <Override PartName="/ppt/charts/chart228.xml" ContentType="application/vnd.openxmlformats-officedocument.drawingml.chart+xml"/>
  <Override PartName="/ppt/charts/chart229.xml" ContentType="application/vnd.openxmlformats-officedocument.drawingml.chart+xml"/>
  <Override PartName="/ppt/charts/chart230.xml" ContentType="application/vnd.openxmlformats-officedocument.drawingml.chart+xml"/>
  <Override PartName="/ppt/charts/chart231.xml" ContentType="application/vnd.openxmlformats-officedocument.drawingml.chart+xml"/>
  <Override PartName="/ppt/charts/chart232.xml" ContentType="application/vnd.openxmlformats-officedocument.drawingml.chart+xml"/>
  <Override PartName="/ppt/charts/chart233.xml" ContentType="application/vnd.openxmlformats-officedocument.drawingml.chart+xml"/>
  <Override PartName="/ppt/charts/chart234.xml" ContentType="application/vnd.openxmlformats-officedocument.drawingml.chart+xml"/>
  <Override PartName="/ppt/charts/chart235.xml" ContentType="application/vnd.openxmlformats-officedocument.drawingml.chart+xml"/>
  <Override PartName="/ppt/charts/chart236.xml" ContentType="application/vnd.openxmlformats-officedocument.drawingml.chart+xml"/>
  <Override PartName="/ppt/charts/chart237.xml" ContentType="application/vnd.openxmlformats-officedocument.drawingml.chart+xml"/>
  <Override PartName="/ppt/charts/chart238.xml" ContentType="application/vnd.openxmlformats-officedocument.drawingml.chart+xml"/>
  <Override PartName="/ppt/charts/chart23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3"/>
  </p:notesMasterIdLst>
  <p:handoutMasterIdLst>
    <p:handoutMasterId r:id="rId84"/>
  </p:handoutMasterIdLst>
  <p:sldIdLst>
    <p:sldId id="294" r:id="rId2"/>
    <p:sldId id="292" r:id="rId3"/>
    <p:sldId id="287" r:id="rId4"/>
    <p:sldId id="354" r:id="rId5"/>
    <p:sldId id="355" r:id="rId6"/>
    <p:sldId id="288" r:id="rId7"/>
    <p:sldId id="289" r:id="rId8"/>
    <p:sldId id="353" r:id="rId9"/>
    <p:sldId id="290" r:id="rId10"/>
    <p:sldId id="291" r:id="rId11"/>
    <p:sldId id="356" r:id="rId12"/>
    <p:sldId id="296" r:id="rId13"/>
    <p:sldId id="295" r:id="rId14"/>
    <p:sldId id="297" r:id="rId15"/>
    <p:sldId id="298" r:id="rId16"/>
    <p:sldId id="262" r:id="rId17"/>
    <p:sldId id="299" r:id="rId18"/>
    <p:sldId id="300" r:id="rId19"/>
    <p:sldId id="301" r:id="rId20"/>
    <p:sldId id="302" r:id="rId21"/>
    <p:sldId id="264" r:id="rId22"/>
    <p:sldId id="303" r:id="rId23"/>
    <p:sldId id="304" r:id="rId24"/>
    <p:sldId id="305" r:id="rId25"/>
    <p:sldId id="306" r:id="rId26"/>
    <p:sldId id="266" r:id="rId27"/>
    <p:sldId id="307" r:id="rId28"/>
    <p:sldId id="308" r:id="rId29"/>
    <p:sldId id="309" r:id="rId30"/>
    <p:sldId id="310" r:id="rId31"/>
    <p:sldId id="268" r:id="rId32"/>
    <p:sldId id="311" r:id="rId33"/>
    <p:sldId id="312" r:id="rId34"/>
    <p:sldId id="313" r:id="rId35"/>
    <p:sldId id="314" r:id="rId36"/>
    <p:sldId id="270" r:id="rId37"/>
    <p:sldId id="315" r:id="rId38"/>
    <p:sldId id="316" r:id="rId39"/>
    <p:sldId id="317" r:id="rId40"/>
    <p:sldId id="318" r:id="rId41"/>
    <p:sldId id="272" r:id="rId42"/>
    <p:sldId id="319" r:id="rId43"/>
    <p:sldId id="320" r:id="rId44"/>
    <p:sldId id="321" r:id="rId45"/>
    <p:sldId id="322" r:id="rId46"/>
    <p:sldId id="274" r:id="rId47"/>
    <p:sldId id="323" r:id="rId48"/>
    <p:sldId id="324" r:id="rId49"/>
    <p:sldId id="325" r:id="rId50"/>
    <p:sldId id="326" r:id="rId51"/>
    <p:sldId id="276" r:id="rId52"/>
    <p:sldId id="327" r:id="rId53"/>
    <p:sldId id="328" r:id="rId54"/>
    <p:sldId id="329" r:id="rId55"/>
    <p:sldId id="330" r:id="rId56"/>
    <p:sldId id="278" r:id="rId57"/>
    <p:sldId id="331" r:id="rId58"/>
    <p:sldId id="332" r:id="rId59"/>
    <p:sldId id="333" r:id="rId60"/>
    <p:sldId id="334" r:id="rId61"/>
    <p:sldId id="280" r:id="rId62"/>
    <p:sldId id="335" r:id="rId63"/>
    <p:sldId id="336" r:id="rId64"/>
    <p:sldId id="337" r:id="rId65"/>
    <p:sldId id="338" r:id="rId66"/>
    <p:sldId id="282" r:id="rId67"/>
    <p:sldId id="339" r:id="rId68"/>
    <p:sldId id="340" r:id="rId69"/>
    <p:sldId id="341" r:id="rId70"/>
    <p:sldId id="342" r:id="rId71"/>
    <p:sldId id="258" r:id="rId72"/>
    <p:sldId id="343" r:id="rId73"/>
    <p:sldId id="344" r:id="rId74"/>
    <p:sldId id="345" r:id="rId75"/>
    <p:sldId id="346" r:id="rId76"/>
    <p:sldId id="284" r:id="rId77"/>
    <p:sldId id="347" r:id="rId78"/>
    <p:sldId id="348" r:id="rId79"/>
    <p:sldId id="349" r:id="rId80"/>
    <p:sldId id="350" r:id="rId81"/>
    <p:sldId id="286" r:id="rId82"/>
  </p:sldIdLst>
  <p:sldSz cx="12801600" cy="7772400"/>
  <p:notesSz cx="6858000" cy="9144000"/>
  <p:defaultTextStyle>
    <a:defPPr>
      <a:defRPr lang="en-US"/>
    </a:defPPr>
    <a:lvl1pPr marL="0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853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196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365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eric Gagne" initials="FG" lastIdx="7" clrIdx="0">
    <p:extLst>
      <p:ext uri="{19B8F6BF-5375-455C-9EA6-DF929625EA0E}">
        <p15:presenceInfo xmlns:p15="http://schemas.microsoft.com/office/powerpoint/2012/main" userId="S-1-5-21-2059435250-1227451955-1555438652-1848" providerId="AD"/>
      </p:ext>
    </p:extLst>
  </p:cmAuthor>
  <p:cmAuthor id="2" name="Bruno Hamel" initials="BH" lastIdx="5" clrIdx="1">
    <p:extLst>
      <p:ext uri="{19B8F6BF-5375-455C-9EA6-DF929625EA0E}">
        <p15:presenceInfo xmlns:p15="http://schemas.microsoft.com/office/powerpoint/2012/main" userId="S-1-5-21-2059435250-1227451955-1555438652-116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 autoAdjust="0"/>
    <p:restoredTop sz="93656" autoAdjust="0"/>
  </p:normalViewPr>
  <p:slideViewPr>
    <p:cSldViewPr>
      <p:cViewPr varScale="1">
        <p:scale>
          <a:sx n="62" d="100"/>
          <a:sy n="62" d="100"/>
        </p:scale>
        <p:origin x="824" y="60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3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0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2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3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4.xlsx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5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6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7.xlsx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8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0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1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2.xlsx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3.xlsx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4.xlsx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5.xlsx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6.xlsx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7.xlsx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8.xlsx"/></Relationships>
</file>

<file path=ppt/charts/_rels/chart1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0.xlsx"/></Relationships>
</file>

<file path=ppt/charts/_rels/chart1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1.xlsx"/></Relationships>
</file>

<file path=ppt/charts/_rels/chart1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2.xlsx"/></Relationships>
</file>

<file path=ppt/charts/_rels/chart1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3.xlsx"/></Relationships>
</file>

<file path=ppt/charts/_rels/chart1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4.xlsx"/></Relationships>
</file>

<file path=ppt/charts/_rels/chart1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5.xlsx"/></Relationships>
</file>

<file path=ppt/charts/_rels/chart1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6.xlsx"/></Relationships>
</file>

<file path=ppt/charts/_rels/chart1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7.xlsx"/></Relationships>
</file>

<file path=ppt/charts/_rels/chart1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8.xlsx"/></Relationships>
</file>

<file path=ppt/charts/_rels/chart1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0.xlsx"/></Relationships>
</file>

<file path=ppt/charts/_rels/chart1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1.xlsx"/></Relationships>
</file>

<file path=ppt/charts/_rels/chart1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2.xlsx"/></Relationships>
</file>

<file path=ppt/charts/_rels/chart1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3.xlsx"/></Relationships>
</file>

<file path=ppt/charts/_rels/chart1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4.xlsx"/></Relationships>
</file>

<file path=ppt/charts/_rels/chart1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5.xlsx"/></Relationships>
</file>

<file path=ppt/charts/_rels/chart1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6.xlsx"/></Relationships>
</file>

<file path=ppt/charts/_rels/chart1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7.xlsx"/></Relationships>
</file>

<file path=ppt/charts/_rels/chart1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8.xlsx"/></Relationships>
</file>

<file path=ppt/charts/_rels/chart1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9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0.xlsx"/></Relationships>
</file>

<file path=ppt/charts/_rels/chart1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.xlsx"/></Relationships>
</file>

<file path=ppt/charts/_rels/chart1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2.xlsx"/></Relationships>
</file>

<file path=ppt/charts/_rels/chart1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3.xlsx"/></Relationships>
</file>

<file path=ppt/charts/_rels/chart1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4.xlsx"/></Relationships>
</file>

<file path=ppt/charts/_rels/chart1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5.xlsx"/></Relationships>
</file>

<file path=ppt/charts/_rels/chart1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6.xlsx"/></Relationships>
</file>

<file path=ppt/charts/_rels/chart1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7.xlsx"/></Relationships>
</file>

<file path=ppt/charts/_rels/chart1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8.xlsx"/></Relationships>
</file>

<file path=ppt/charts/_rels/chart1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1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0.xlsx"/></Relationships>
</file>

<file path=ppt/charts/_rels/chart1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1.xlsx"/></Relationships>
</file>

<file path=ppt/charts/_rels/chart1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2.xlsx"/></Relationships>
</file>

<file path=ppt/charts/_rels/chart1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3.xlsx"/></Relationships>
</file>

<file path=ppt/charts/_rels/chart1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4.xlsx"/></Relationships>
</file>

<file path=ppt/charts/_rels/chart1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5.xlsx"/></Relationships>
</file>

<file path=ppt/charts/_rels/chart1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6.xlsx"/></Relationships>
</file>

<file path=ppt/charts/_rels/chart1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7.xlsx"/></Relationships>
</file>

<file path=ppt/charts/_rels/chart1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8.xlsx"/></Relationships>
</file>

<file path=ppt/charts/_rels/chart1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0.xlsx"/></Relationships>
</file>

<file path=ppt/charts/_rels/chart2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1.xlsx"/></Relationships>
</file>

<file path=ppt/charts/_rels/chart2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2.xlsx"/></Relationships>
</file>

<file path=ppt/charts/_rels/chart2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3.xlsx"/></Relationships>
</file>

<file path=ppt/charts/_rels/chart2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4.xlsx"/></Relationships>
</file>

<file path=ppt/charts/_rels/chart2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5.xlsx"/></Relationships>
</file>

<file path=ppt/charts/_rels/chart2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6.xlsx"/></Relationships>
</file>

<file path=ppt/charts/_rels/chart2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7.xlsx"/></Relationships>
</file>

<file path=ppt/charts/_rels/chart2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8.xlsx"/></Relationships>
</file>

<file path=ppt/charts/_rels/chart2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0.xlsx"/></Relationships>
</file>

<file path=ppt/charts/_rels/chart2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1.xlsx"/></Relationships>
</file>

<file path=ppt/charts/_rels/chart2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2.xlsx"/></Relationships>
</file>

<file path=ppt/charts/_rels/chart2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3.xlsx"/></Relationships>
</file>

<file path=ppt/charts/_rels/chart2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4.xlsx"/></Relationships>
</file>

<file path=ppt/charts/_rels/chart2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5.xlsx"/></Relationships>
</file>

<file path=ppt/charts/_rels/chart2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6.xlsx"/></Relationships>
</file>

<file path=ppt/charts/_rels/chart2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7.xlsx"/></Relationships>
</file>

<file path=ppt/charts/_rels/chart2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8.xlsx"/></Relationships>
</file>

<file path=ppt/charts/_rels/chart2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0.xlsx"/></Relationships>
</file>

<file path=ppt/charts/_rels/chart2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1.xlsx"/></Relationships>
</file>

<file path=ppt/charts/_rels/chart2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2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3.xlsx"/></Relationships>
</file>

<file path=ppt/charts/_rels/chart2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4.xlsx"/></Relationships>
</file>

<file path=ppt/charts/_rels/chart2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5.xlsx"/></Relationships>
</file>

<file path=ppt/charts/_rels/chart2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6.xlsx"/></Relationships>
</file>

<file path=ppt/charts/_rels/chart2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7.xlsx"/></Relationships>
</file>

<file path=ppt/charts/_rels/chart2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8.xlsx"/></Relationships>
</file>

<file path=ppt/charts/_rels/chart2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0.xlsx"/></Relationships>
</file>

<file path=ppt/charts/_rels/chart2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1.xlsx"/></Relationships>
</file>

<file path=ppt/charts/_rels/chart2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2.xlsx"/></Relationships>
</file>

<file path=ppt/charts/_rels/chart2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3.xlsx"/></Relationships>
</file>

<file path=ppt/charts/_rels/chart2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4.xlsx"/></Relationships>
</file>

<file path=ppt/charts/_rels/chart2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5.xlsx"/></Relationships>
</file>

<file path=ppt/charts/_rels/chart2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6.xlsx"/></Relationships>
</file>

<file path=ppt/charts/_rels/chart2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7.xlsx"/></Relationships>
</file>

<file path=ppt/charts/_rels/chart2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8.xlsx"/></Relationships>
</file>

<file path=ppt/charts/_rels/chart2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9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6250650706902"/>
          <c:y val="8.3275371828521447E-2"/>
          <c:w val="0.8586374934929309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038647342995171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4-4D95-883A-C86A6362C921}"/>
                </c:ext>
              </c:extLst>
            </c:dLbl>
            <c:dLbl>
              <c:idx val="1"/>
              <c:layout>
                <c:manualLayout>
                  <c:x val="4.57664738402562E-3"/>
                  <c:y val="2.3148148148148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4-4D95-883A-C86A6362C921}"/>
                </c:ext>
              </c:extLst>
            </c:dLbl>
            <c:dLbl>
              <c:idx val="2"/>
              <c:layout>
                <c:manualLayout>
                  <c:x val="9.8820713734534349E-17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12-4282-B776-01D8C45A11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</a:t>
            </a:r>
            <a:r>
              <a:rPr lang="en-US" baseline="0" dirty="0"/>
              <a:t>d Sexual Assault</a:t>
            </a:r>
            <a:endParaRPr lang="en-US" dirty="0"/>
          </a:p>
        </c:rich>
      </c:tx>
      <c:layout>
        <c:manualLayout>
          <c:xMode val="edge"/>
          <c:yMode val="edge"/>
          <c:x val="0.27998285928544653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3988518029705635E-2"/>
                  <c:y val="5.5527475121924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2.5510204081632654E-2"/>
                  <c:y val="5.718954248366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2.9102424838542019E-2"/>
                  <c:y val="-6.3406533810177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6.6609251968503935E-3"/>
                  <c:y val="7.2074356152991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0084672568094"/>
          <c:y val="7.4015952766234419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9142968192397519E-2"/>
                  <c:y val="-5.351755527473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3361113476477087E-2"/>
                  <c:y val="-0.1019263962223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3.7989882526508756E-2"/>
                  <c:y val="6.901634362196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AC-4C7A-9E38-8079191C1D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788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0406628275944031E-3"/>
                  <c:y val="-2.6087241695547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4.4145860394078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6.9979233745105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899525239531111E-2"/>
                  <c:y val="-4.6033621890185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61099173114439E-2"/>
          <c:y val="4.0512343051713133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555E-3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6E-4668-BD6F-B3A6ECAF374D}"/>
                </c:ext>
              </c:extLst>
            </c:dLbl>
            <c:dLbl>
              <c:idx val="1"/>
              <c:layout>
                <c:manualLayout>
                  <c:x val="-2.5715204114433129E-3"/>
                  <c:y val="-4.2792792792792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6E-4668-BD6F-B3A6ECAF37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108</c:v>
                </c:pt>
                <c:pt idx="1">
                  <c:v>74</c:v>
                </c:pt>
                <c:pt idx="2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FD-4FBF-B2BA-4A285DC484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555E-3"/>
                  <c:y val="-5.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6E-4668-BD6F-B3A6ECAF374D}"/>
                </c:ext>
              </c:extLst>
            </c:dLbl>
            <c:dLbl>
              <c:idx val="1"/>
              <c:layout>
                <c:manualLayout>
                  <c:x val="-1.1571841851494697E-2"/>
                  <c:y val="-3.3783783783783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6E-4668-BD6F-B3A6ECAF37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159</c:v>
                </c:pt>
                <c:pt idx="1">
                  <c:v>159</c:v>
                </c:pt>
                <c:pt idx="2">
                  <c:v>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FD-4FBF-B2BA-4A285DC484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1.2857602057216094E-3"/>
                  <c:y val="-2.702702702702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6E-4668-BD6F-B3A6ECAF374D}"/>
                </c:ext>
              </c:extLst>
            </c:dLbl>
            <c:dLbl>
              <c:idx val="1"/>
              <c:layout>
                <c:manualLayout>
                  <c:x val="-1.0286081645773062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6E-4668-BD6F-B3A6ECAF37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267</c:v>
                </c:pt>
                <c:pt idx="1">
                  <c:v>233</c:v>
                </c:pt>
                <c:pt idx="2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FD-4FBF-B2BA-4A285DC48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760832"/>
        <c:axId val="42770816"/>
      </c:lineChart>
      <c:catAx>
        <c:axId val="4276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770816"/>
        <c:crosses val="autoZero"/>
        <c:auto val="1"/>
        <c:lblAlgn val="ctr"/>
        <c:lblOffset val="100"/>
        <c:noMultiLvlLbl val="0"/>
      </c:catAx>
      <c:valAx>
        <c:axId val="427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760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281607656185"/>
          <c:y val="7.4016112569262174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2261883140728571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6.2499985353396813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13</c:v>
                </c:pt>
                <c:pt idx="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10409143487003E-2"/>
          <c:y val="7.8860949612591283E-2"/>
          <c:w val="0.90825865834380504"/>
          <c:h val="0.748980743559079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7698014926641875E-2"/>
                  <c:y val="3.8043695679952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1D-4B44-9A1B-CE1858324AB8}"/>
                </c:ext>
              </c:extLst>
            </c:dLbl>
            <c:dLbl>
              <c:idx val="1"/>
              <c:layout>
                <c:manualLayout>
                  <c:x val="-4.5850314774329583E-2"/>
                  <c:y val="5.434325395361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1D-4B44-9A1B-CE1858324A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1.22552236117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33</c:v>
                </c:pt>
                <c:pt idx="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899067001913122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1.436083387768824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36</c:v>
                </c:pt>
                <c:pt idx="2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051509186351706E-2"/>
                  <c:y val="5.760607397416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3.7557414698162731E-3"/>
                  <c:y val="1.579375260927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7.3753019497684105E-2"/>
                  <c:y val="9.9813685134147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1.0130635340402309E-2"/>
                  <c:y val="6.901634362196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0406628275944031E-3"/>
                  <c:y val="-3.3524676471587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11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-3.1531531531531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38-48E9-94A1-27A47D43AE16}"/>
                </c:ext>
              </c:extLst>
            </c:dLbl>
            <c:dLbl>
              <c:idx val="1"/>
              <c:layout>
                <c:manualLayout>
                  <c:x val="-1.8000642880102908E-2"/>
                  <c:y val="3.378378378378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38-48E9-94A1-27A47D43AE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127</c:v>
                </c:pt>
                <c:pt idx="1">
                  <c:v>101</c:v>
                </c:pt>
                <c:pt idx="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34-42D2-B681-ADD85050DB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38-48E9-94A1-27A47D43AE16}"/>
                </c:ext>
              </c:extLst>
            </c:dLbl>
            <c:dLbl>
              <c:idx val="1"/>
              <c:layout>
                <c:manualLayout>
                  <c:x val="-1.8000642880102908E-2"/>
                  <c:y val="-4.054054054054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38-48E9-94A1-27A47D43AE16}"/>
                </c:ext>
              </c:extLst>
            </c:dLbl>
            <c:dLbl>
              <c:idx val="2"/>
              <c:layout>
                <c:manualLayout>
                  <c:x val="-9.0003214400514297E-3"/>
                  <c:y val="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38-48E9-94A1-27A47D43AE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179</c:v>
                </c:pt>
                <c:pt idx="1">
                  <c:v>206</c:v>
                </c:pt>
                <c:pt idx="2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34-42D2-B681-ADD85050DB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3.6036036036036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38-48E9-94A1-27A47D43AE16}"/>
                </c:ext>
              </c:extLst>
            </c:dLbl>
            <c:dLbl>
              <c:idx val="1"/>
              <c:layout>
                <c:manualLayout>
                  <c:x val="2.5715204114432656E-3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38-48E9-94A1-27A47D43AE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306</c:v>
                </c:pt>
                <c:pt idx="1">
                  <c:v>307</c:v>
                </c:pt>
                <c:pt idx="2">
                  <c:v>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34-42D2-B681-ADD85050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465664"/>
        <c:axId val="56487936"/>
      </c:lineChart>
      <c:catAx>
        <c:axId val="5646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487936"/>
        <c:crosses val="autoZero"/>
        <c:auto val="1"/>
        <c:lblAlgn val="ctr"/>
        <c:lblOffset val="100"/>
        <c:noMultiLvlLbl val="0"/>
      </c:catAx>
      <c:valAx>
        <c:axId val="5648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46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35746664743091"/>
          <c:y val="0.32372614740724975"/>
          <c:w val="0.32164253335256909"/>
          <c:h val="0.420115272753068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35755867687044779"/>
          <c:y val="5.508883999794143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443199568594785"/>
                  <c:y val="-6.864317174226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7-466A-9418-6D27588EAECC}"/>
                </c:ext>
              </c:extLst>
            </c:dLbl>
            <c:dLbl>
              <c:idx val="1"/>
              <c:layout>
                <c:manualLayout>
                  <c:x val="-5.9523809523809521E-2"/>
                  <c:y val="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7-466A-9418-6D27588EAECC}"/>
                </c:ext>
              </c:extLst>
            </c:dLbl>
            <c:dLbl>
              <c:idx val="2"/>
              <c:layout>
                <c:manualLayout>
                  <c:x val="-8.6785654571554672E-3"/>
                  <c:y val="-3.4441416103228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97-466A-9418-6D27588EAE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387</c:v>
                </c:pt>
                <c:pt idx="1">
                  <c:v>480</c:v>
                </c:pt>
                <c:pt idx="2">
                  <c:v>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97-466A-9418-6D27588E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404744468329467E-2"/>
                  <c:y val="-6.862745098039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4642846680997682E-2"/>
                  <c:y val="-8.6328933148062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5510650454407383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281607656185"/>
          <c:y val="7.4016112569262174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4183390939399"/>
          <c:y val="8.3275371828521447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9285693361995391E-2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4.1666656902264614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191E-2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1.22552236117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20</c:v>
                </c:pt>
                <c:pt idx="2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7225191703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4070999120765303E-2"/>
                  <c:y val="2.7777777777777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1.436083387768824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33</c:v>
                </c:pt>
                <c:pt idx="2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082792959703611E-2"/>
                  <c:y val="-5.0823172344240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666666666664E-2"/>
                  <c:y val="-0.10057699014674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3029759147753676E-2"/>
                  <c:y val="-6.5906280956700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2342044129501"/>
          <c:y val="7.8770084740272209E-2"/>
          <c:w val="0.84849481268331217"/>
          <c:h val="0.724635044212906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0606801523804399E-2"/>
                  <c:y val="-2.777777777777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C9-4096-9ACF-40495884433C}"/>
                </c:ext>
              </c:extLst>
            </c:dLbl>
            <c:dLbl>
              <c:idx val="1"/>
              <c:layout>
                <c:manualLayout>
                  <c:x val="-4.004344339789493E-2"/>
                  <c:y val="-6.3881665445265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C9-4096-9ACF-40495884433C}"/>
                </c:ext>
              </c:extLst>
            </c:dLbl>
            <c:dLbl>
              <c:idx val="2"/>
              <c:layout>
                <c:manualLayout>
                  <c:x val="-8.2474641099053499E-3"/>
                  <c:y val="-4.7018960359491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0F-4640-B9C0-CD86323CC7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9681758530183727E-2"/>
                  <c:y val="-6.68955224385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3.7557414698162731E-3"/>
                  <c:y val="1.579375260927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404238873202165E-2"/>
                  <c:y val="2.4233473386486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0.10414492551889094"/>
                  <c:y val="4.1415240530945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7.5979765053017321E-3"/>
                  <c:y val="-1.061789901876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3329220041524751E-2"/>
                  <c:y val="6.3161975616926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4.2817409017902614E-3"/>
                  <c:y val="8.9023751770050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10-42E0-ABE0-FC0C0B75EDAE}"/>
                </c:ext>
              </c:extLst>
            </c:dLbl>
            <c:dLbl>
              <c:idx val="1"/>
              <c:layout>
                <c:manualLayout>
                  <c:x val="-1.9286403085824542E-2"/>
                  <c:y val="-3.828828828828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10-42E0-ABE0-FC0C0B75EDAE}"/>
                </c:ext>
              </c:extLst>
            </c:dLbl>
            <c:dLbl>
              <c:idx val="2"/>
              <c:layout>
                <c:manualLayout>
                  <c:x val="-7.7145612343297977E-3"/>
                  <c:y val="-2.7027027027027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10-42E0-ABE0-FC0C0B75ED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105</c:v>
                </c:pt>
                <c:pt idx="1">
                  <c:v>86</c:v>
                </c:pt>
                <c:pt idx="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35-4F06-B396-FEDA1E92B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3.6036036036035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35-4F06-B396-FEDA1E92BA3F}"/>
                </c:ext>
              </c:extLst>
            </c:dLbl>
            <c:dLbl>
              <c:idx val="1"/>
              <c:layout>
                <c:manualLayout>
                  <c:x val="-2.7000964320154291E-2"/>
                  <c:y val="2.252252252252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10-42E0-ABE0-FC0C0B75EDAE}"/>
                </c:ext>
              </c:extLst>
            </c:dLbl>
            <c:dLbl>
              <c:idx val="2"/>
              <c:layout>
                <c:manualLayout>
                  <c:x val="-7.7145612343297977E-3"/>
                  <c:y val="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35-4F06-B396-FEDA1E92BA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81</c:v>
                </c:pt>
                <c:pt idx="1">
                  <c:v>72</c:v>
                </c:pt>
                <c:pt idx="2">
                  <c:v>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35-4F06-B396-FEDA1E92BA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0572163291546149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10-42E0-ABE0-FC0C0B75EDAE}"/>
                </c:ext>
              </c:extLst>
            </c:dLbl>
            <c:dLbl>
              <c:idx val="1"/>
              <c:layout>
                <c:manualLayout>
                  <c:x val="-4.1144326583092299E-2"/>
                  <c:y val="2.927927927927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10-42E0-ABE0-FC0C0B75ED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187</c:v>
                </c:pt>
                <c:pt idx="1">
                  <c:v>158</c:v>
                </c:pt>
                <c:pt idx="2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535-4F06-B396-FEDA1E92B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548608"/>
        <c:axId val="122550144"/>
      </c:lineChart>
      <c:catAx>
        <c:axId val="12254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550144"/>
        <c:crosses val="autoZero"/>
        <c:auto val="1"/>
        <c:lblAlgn val="ctr"/>
        <c:lblOffset val="100"/>
        <c:noMultiLvlLbl val="0"/>
      </c:catAx>
      <c:valAx>
        <c:axId val="12255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54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2517006802721087E-2"/>
                  <c:y val="-4.9019607843137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968253968253968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281607656185"/>
          <c:y val="7.4016112569262174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689342403628121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3.684807256235827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59492369822749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119045247692811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2.678570800859861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59</c:v>
                </c:pt>
                <c:pt idx="2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Accidents</a:t>
            </a:r>
            <a:r>
              <a:rPr lang="en-US" baseline="0" dirty="0"/>
              <a:t> with injury</a:t>
            </a:r>
            <a:endParaRPr lang="en-US" dirty="0"/>
          </a:p>
        </c:rich>
      </c:tx>
      <c:layout>
        <c:manualLayout>
          <c:xMode val="edge"/>
          <c:yMode val="edge"/>
          <c:x val="0.27998285928544653"/>
          <c:y val="6.32587746384642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24526345872372"/>
          <c:y val="0.23826177360614981"/>
          <c:w val="0.85238451371383717"/>
          <c:h val="0.599974733676729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244662436608585E-2"/>
                  <c:y val="-7.6689504155309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3.901962420261694E-2"/>
                  <c:y val="6.446329600567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1.1112113653583991E-2"/>
                  <c:y val="-8.149700894365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  <a:ln w="76200"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8344671201815099E-3"/>
                  <c:y val="-4.493464052287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1.22552236117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98</c:v>
                </c:pt>
                <c:pt idx="2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296760159129193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3.7677267587767758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76</c:v>
                </c:pt>
                <c:pt idx="1">
                  <c:v>143</c:v>
                </c:pt>
                <c:pt idx="2">
                  <c:v>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5197622356032"/>
          <c:y val="0.13678352947445738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93901738845144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046300853018378E-2"/>
                  <c:y val="-2.180316037313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6609251968503935E-3"/>
                  <c:y val="3.184712299222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6.3599081364829396E-3"/>
                  <c:y val="-2.2844673863622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7580842170884"/>
          <c:y val="6.8707003256852417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936897708302731E-2"/>
                  <c:y val="2.0807737856614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8426431146678238E-2"/>
                  <c:y val="-7.538164867545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7.5979765053015465E-3"/>
                  <c:y val="-2.123579803752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0406628275944031E-3"/>
                  <c:y val="-3.3524676471587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</c:v>
                </c:pt>
                <c:pt idx="1">
                  <c:v>25</c:v>
                </c:pt>
                <c:pt idx="2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4000714034967555E-2"/>
                  <c:y val="-5.158329517011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4269688357142898E-2"/>
                  <c:y val="-4.3948212028967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2.3214534661394333E-3"/>
                  <c:y val="-3.8596187114146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75660407444253E-2"/>
          <c:y val="3.3755586294956376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34E-2"/>
                  <c:y val="-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12-41E1-84A1-F697B14E8D86}"/>
                </c:ext>
              </c:extLst>
            </c:dLbl>
            <c:dLbl>
              <c:idx val="1"/>
              <c:layout>
                <c:manualLayout>
                  <c:x val="-1.0286081645773062E-2"/>
                  <c:y val="-2.7027027027027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12-41E1-84A1-F697B14E8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130</c:v>
                </c:pt>
                <c:pt idx="1">
                  <c:v>652</c:v>
                </c:pt>
                <c:pt idx="2">
                  <c:v>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F3-40D7-B6C5-8C44B0AB2F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9144969463195113E-2"/>
                  <c:y val="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12-41E1-84A1-F697B14E8D86}"/>
                </c:ext>
              </c:extLst>
            </c:dLbl>
            <c:dLbl>
              <c:idx val="1"/>
              <c:layout>
                <c:manualLayout>
                  <c:x val="-2.5715204114432705E-2"/>
                  <c:y val="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12-41E1-84A1-F697B14E8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420</c:v>
                </c:pt>
                <c:pt idx="1">
                  <c:v>570</c:v>
                </c:pt>
                <c:pt idx="2">
                  <c:v>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F3-40D7-B6C5-8C44B0AB2F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34E-2"/>
                  <c:y val="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12-41E1-84A1-F697B14E8D86}"/>
                </c:ext>
              </c:extLst>
            </c:dLbl>
            <c:dLbl>
              <c:idx val="1"/>
              <c:layout>
                <c:manualLayout>
                  <c:x val="-3.3429765348762457E-2"/>
                  <c:y val="-2.4774774774774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12-41E1-84A1-F697B14E8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550</c:v>
                </c:pt>
                <c:pt idx="1">
                  <c:v>1222</c:v>
                </c:pt>
                <c:pt idx="2">
                  <c:v>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F3-40D7-B6C5-8C44B0AB2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05120"/>
        <c:axId val="35208192"/>
      </c:lineChart>
      <c:catAx>
        <c:axId val="3520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08192"/>
        <c:crosses val="autoZero"/>
        <c:auto val="1"/>
        <c:lblAlgn val="ctr"/>
        <c:lblOffset val="100"/>
        <c:noMultiLvlLbl val="0"/>
      </c:catAx>
      <c:valAx>
        <c:axId val="3520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0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644049376640419"/>
          <c:y val="3.466400339663423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360544217687075"/>
                  <c:y val="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76-452C-AA77-F76598A1A024}"/>
                </c:ext>
              </c:extLst>
            </c:dLbl>
            <c:dLbl>
              <c:idx val="1"/>
              <c:layout>
                <c:manualLayout>
                  <c:x val="-5.4305823402519188E-2"/>
                  <c:y val="4.4593189197384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76-452C-AA77-F76598A1A024}"/>
                </c:ext>
              </c:extLst>
            </c:dLbl>
            <c:dLbl>
              <c:idx val="2"/>
              <c:layout>
                <c:manualLayout>
                  <c:x val="-3.7755654284779535E-3"/>
                  <c:y val="-4.4649962272864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76-452C-AA77-F76598A1A0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125</c:v>
                </c:pt>
                <c:pt idx="1">
                  <c:v>120</c:v>
                </c:pt>
                <c:pt idx="2">
                  <c:v>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76-452C-AA77-F76598A1A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2261883140728543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5.9523795574662492E-3"/>
                  <c:y val="-2.1218890680033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10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5.6689342403628121E-2"/>
                  <c:y val="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2.8344671201814059E-3"/>
                  <c:y val="2.0424514950337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11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776523634851685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9171932118852177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34</c:v>
                </c:pt>
                <c:pt idx="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2286507664803"/>
          <c:y val="7.4016112569262174E-2"/>
          <c:w val="0.87330708661417322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6908212560386517E-2"/>
                  <c:y val="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C1-4FB7-8D79-FCAEC45C1912}"/>
                </c:ext>
              </c:extLst>
            </c:dLbl>
            <c:dLbl>
              <c:idx val="1"/>
              <c:layout>
                <c:manualLayout>
                  <c:x val="-3.3816425120772944E-2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C1-4FB7-8D79-FCAEC45C19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12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1.1568241469816273E-2"/>
                  <c:y val="2.7553964495241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7.3753019497684105E-2"/>
                  <c:y val="6.7959988077855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1.0130635340402309E-2"/>
                  <c:y val="6.901634362196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0406628275944031E-3"/>
                  <c:y val="-3.3524676471587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114432658309225E-2"/>
                  <c:y val="2.027027027027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94-469B-A6E4-F6D1DDCA46E6}"/>
                </c:ext>
              </c:extLst>
            </c:dLbl>
            <c:dLbl>
              <c:idx val="1"/>
              <c:layout>
                <c:manualLayout>
                  <c:x val="-2.571520411443266E-2"/>
                  <c:y val="-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94-469B-A6E4-F6D1DDCA46E6}"/>
                </c:ext>
              </c:extLst>
            </c:dLbl>
            <c:dLbl>
              <c:idx val="2"/>
              <c:layout>
                <c:manualLayout>
                  <c:x val="-7.7145612343297977E-3"/>
                  <c:y val="-3.1531531531531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94-469B-A6E4-F6D1DDCA46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</c:v>
                </c:pt>
                <c:pt idx="1">
                  <c:v>137</c:v>
                </c:pt>
                <c:pt idx="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E5-45EB-83F6-260BB06FE1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715525554484088E-2"/>
                  <c:y val="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94-469B-A6E4-F6D1DDCA46E6}"/>
                </c:ext>
              </c:extLst>
            </c:dLbl>
            <c:dLbl>
              <c:idx val="1"/>
              <c:layout>
                <c:manualLayout>
                  <c:x val="-1.9286403085824542E-2"/>
                  <c:y val="4.279279279279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94-469B-A6E4-F6D1DDCA46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144</c:v>
                </c:pt>
                <c:pt idx="1">
                  <c:v>132</c:v>
                </c:pt>
                <c:pt idx="2">
                  <c:v>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E5-45EB-83F6-260BB06FE1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-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94-469B-A6E4-F6D1DDCA46E6}"/>
                </c:ext>
              </c:extLst>
            </c:dLbl>
            <c:dLbl>
              <c:idx val="1"/>
              <c:layout>
                <c:manualLayout>
                  <c:x val="-3.3429765348762457E-2"/>
                  <c:y val="3.378378378378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94-469B-A6E4-F6D1DDCA46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213</c:v>
                </c:pt>
                <c:pt idx="1">
                  <c:v>269</c:v>
                </c:pt>
                <c:pt idx="2">
                  <c:v>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E5-45EB-83F6-260BB06FE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661376"/>
        <c:axId val="128662912"/>
      </c:lineChart>
      <c:catAx>
        <c:axId val="1286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662912"/>
        <c:crosses val="autoZero"/>
        <c:auto val="1"/>
        <c:lblAlgn val="ctr"/>
        <c:lblOffset val="100"/>
        <c:noMultiLvlLbl val="0"/>
      </c:catAx>
      <c:valAx>
        <c:axId val="12866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66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2517006802721087E-2"/>
                  <c:y val="-5.3104575163398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020408163265307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3.4013605442176978E-2"/>
                  <c:y val="-9.259259259259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59492369822749"/>
          <c:y val="9.2534631087780705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9285693361995391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6.8452364910863123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</c:v>
                </c:pt>
                <c:pt idx="1">
                  <c:v>78</c:v>
                </c:pt>
                <c:pt idx="2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Possession</a:t>
            </a:r>
            <a:r>
              <a:rPr lang="en-US" baseline="0" dirty="0"/>
              <a:t> of a weapon for dangerous purpose</a:t>
            </a:r>
            <a:endParaRPr lang="en-US" dirty="0"/>
          </a:p>
        </c:rich>
      </c:tx>
      <c:layout>
        <c:manualLayout>
          <c:xMode val="edge"/>
          <c:yMode val="edge"/>
          <c:x val="0.24313478672308825"/>
          <c:y val="5.50888399979414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5837603632879"/>
          <c:y val="0.33683035216719681"/>
          <c:w val="0.86124109486314215"/>
          <c:h val="0.50302375184773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3492063492063544E-2"/>
                  <c:y val="-7.521335274975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2.9100529100529099E-2"/>
                  <c:y val="-6.8306482709702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22</c:v>
                </c:pt>
                <c:pt idx="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52807684753692"/>
          <c:y val="0.21794329936699089"/>
          <c:w val="0.8254651204313746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2188208616780045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5510204081632654E-2"/>
                  <c:y val="3.676470588235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8117E-3"/>
                  <c:y val="2.042451495033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101</c:v>
                </c:pt>
                <c:pt idx="1">
                  <c:v>126</c:v>
                </c:pt>
                <c:pt idx="2">
                  <c:v>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324293123961747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6.6659664993659335E-4"/>
                  <c:y val="-2.314814814814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9171932118852177E-2"/>
                  <c:y val="4.6296296296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136</c:v>
                </c:pt>
                <c:pt idx="1">
                  <c:v>243</c:v>
                </c:pt>
                <c:pt idx="2">
                  <c:v>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1303948611142204E-2"/>
                  <c:y val="-7.842174920998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3421300853018378E-2"/>
                  <c:y val="-1.321684337915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7.4369258530183821E-2"/>
                  <c:y val="3.614028148921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18062623679004E-2"/>
                  <c:y val="-6.944440380287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7.3753019497684105E-2"/>
                  <c:y val="6.7959988077855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2.0261270680804619E-2"/>
                  <c:y val="1.061789901876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14</c:v>
                </c:pt>
                <c:pt idx="2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1803188780506917E-2"/>
                  <c:y val="2.498860959792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1.3884710306734046E-2"/>
                  <c:y val="-2.2368524307528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24</c:v>
                </c:pt>
                <c:pt idx="2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09-46FC-AFA7-46396938DD19}"/>
                </c:ext>
              </c:extLst>
            </c:dLbl>
            <c:dLbl>
              <c:idx val="1"/>
              <c:layout>
                <c:manualLayout>
                  <c:x val="-3.3429765348762457E-2"/>
                  <c:y val="0.11711711711711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09-46FC-AFA7-46396938DD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527</c:v>
                </c:pt>
                <c:pt idx="1">
                  <c:v>858</c:v>
                </c:pt>
                <c:pt idx="2">
                  <c:v>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57-4887-B066-14A515A570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4.7297297297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09-46FC-AFA7-46396938DD19}"/>
                </c:ext>
              </c:extLst>
            </c:dLbl>
            <c:dLbl>
              <c:idx val="1"/>
              <c:layout>
                <c:manualLayout>
                  <c:x val="-4.1144326583092299E-2"/>
                  <c:y val="-0.10585585585585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09-46FC-AFA7-46396938DD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637</c:v>
                </c:pt>
                <c:pt idx="1">
                  <c:v>1083</c:v>
                </c:pt>
                <c:pt idx="2">
                  <c:v>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57-4887-B066-14A515A570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4.0540540540540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09-46FC-AFA7-46396938DD19}"/>
                </c:ext>
              </c:extLst>
            </c:dLbl>
            <c:dLbl>
              <c:idx val="1"/>
              <c:layout>
                <c:manualLayout>
                  <c:x val="-2.571520411443266E-2"/>
                  <c:y val="-4.95495495495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09-46FC-AFA7-46396938DD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1164</c:v>
                </c:pt>
                <c:pt idx="1">
                  <c:v>1941</c:v>
                </c:pt>
                <c:pt idx="2">
                  <c:v>1191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57-4887-B066-14A515A57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855744"/>
        <c:axId val="137857280"/>
      </c:lineChart>
      <c:catAx>
        <c:axId val="1378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857280"/>
        <c:crosses val="autoZero"/>
        <c:auto val="1"/>
        <c:lblAlgn val="ctr"/>
        <c:lblOffset val="100"/>
        <c:noMultiLvlLbl val="0"/>
      </c:catAx>
      <c:valAx>
        <c:axId val="13785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85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5378295104417"/>
          <c:y val="7.4016112569262174E-2"/>
          <c:w val="0.87330708661417322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5555555555555552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E2-44DA-A4C9-00D9149AB844}"/>
                </c:ext>
              </c:extLst>
            </c:dLbl>
            <c:dLbl>
              <c:idx val="1"/>
              <c:layout>
                <c:manualLayout>
                  <c:x val="-3.864734299516908E-2"/>
                  <c:y val="7.4074074074074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E2-44DA-A4C9-00D9149AB844}"/>
                </c:ext>
              </c:extLst>
            </c:dLbl>
            <c:dLbl>
              <c:idx val="2"/>
              <c:layout>
                <c:manualLayout>
                  <c:x val="-2.4154589371980853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E2-44DA-A4C9-00D9149AB8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027434070741161E-2"/>
                  <c:y val="-5.3104575163398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5.6693806131376439E-3"/>
                  <c:y val="-4.0849673202614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2261883140728543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5.9523795574663634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35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8349134929562376E-3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2199546485260774E-2"/>
                  <c:y val="3.2679738562091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6036E-3"/>
                  <c:y val="-4.9019929494107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12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763791444746343E-2"/>
                  <c:y val="-1.3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0.10888730117207575"/>
                  <c:y val="1.851851851851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13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5197622356032"/>
          <c:y val="0.13678352947445738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Contravention</a:t>
            </a:r>
            <a:r>
              <a:rPr lang="en-US" baseline="0" dirty="0"/>
              <a:t> of storage regulations</a:t>
            </a:r>
            <a:endParaRPr lang="en-US" dirty="0"/>
          </a:p>
        </c:rich>
      </c:tx>
      <c:layout>
        <c:manualLayout>
          <c:xMode val="edge"/>
          <c:yMode val="edge"/>
          <c:x val="0.23179691824236259"/>
          <c:y val="6.325877463846431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9682539682539736E-2"/>
                  <c:y val="7.3529411764705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7B-48F7-B7E7-36BDD81A1B69}"/>
                </c:ext>
              </c:extLst>
            </c:dLbl>
            <c:dLbl>
              <c:idx val="1"/>
              <c:layout>
                <c:manualLayout>
                  <c:x val="-4.8185941043083901E-2"/>
                  <c:y val="-7.352941176470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7B-48F7-B7E7-36BDD81A1B69}"/>
                </c:ext>
              </c:extLst>
            </c:dLbl>
            <c:dLbl>
              <c:idx val="2"/>
              <c:layout>
                <c:manualLayout>
                  <c:x val="8.5034013605441144E-3"/>
                  <c:y val="-4.0849673202614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7B-48F7-B7E7-36BDD81A1B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7B-48F7-B7E7-36BDD81A1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051509186351706E-2"/>
                  <c:y val="-4.5429729953569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610309357296988E-2"/>
                  <c:y val="-2.1663858218441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6.1089725322181126E-2"/>
                  <c:y val="-7.0072699166076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2.5326588351005774E-3"/>
                  <c:y val="-2.654474754691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6828064402397459E-2"/>
                  <c:y val="-1.2198564282275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7.317996631018138E-2"/>
                  <c:y val="2.5974801736728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742726469702374E-2"/>
          <c:y val="4.501684755621764E-2"/>
          <c:w val="0.60607364773713801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114432658309225E-2"/>
                  <c:y val="0.126126126126126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93-4643-9C37-2F6EF4A661A1}"/>
                </c:ext>
              </c:extLst>
            </c:dLbl>
            <c:dLbl>
              <c:idx val="1"/>
              <c:layout>
                <c:manualLayout>
                  <c:x val="-2.7000964320154339E-2"/>
                  <c:y val="0.13963963963963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93-4643-9C37-2F6EF4A661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</c:v>
                </c:pt>
                <c:pt idx="1">
                  <c:v>67</c:v>
                </c:pt>
                <c:pt idx="2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09-40E8-9079-4CA00A1CC9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429765348762457E-2"/>
                  <c:y val="-0.1126126126126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93-4643-9C37-2F6EF4A661A1}"/>
                </c:ext>
              </c:extLst>
            </c:dLbl>
            <c:dLbl>
              <c:idx val="1"/>
              <c:layout>
                <c:manualLayout>
                  <c:x val="-3.8572806171649457E-3"/>
                  <c:y val="-0.13963963963963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93-4643-9C37-2F6EF4A661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53</c:v>
                </c:pt>
                <c:pt idx="1">
                  <c:v>51</c:v>
                </c:pt>
                <c:pt idx="2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09-40E8-9079-4CA00A1CC9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5429122468659618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93-4643-9C37-2F6EF4A661A1}"/>
                </c:ext>
              </c:extLst>
            </c:dLbl>
            <c:dLbl>
              <c:idx val="1"/>
              <c:layout>
                <c:manualLayout>
                  <c:x val="-3.8572806171648989E-3"/>
                  <c:y val="-3.8288288288288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93-4643-9C37-2F6EF4A661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121</c:v>
                </c:pt>
                <c:pt idx="1">
                  <c:v>118</c:v>
                </c:pt>
                <c:pt idx="2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09-40E8-9079-4CA00A1CC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519296"/>
        <c:axId val="138520832"/>
      </c:lineChart>
      <c:catAx>
        <c:axId val="13851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520832"/>
        <c:crosses val="autoZero"/>
        <c:auto val="1"/>
        <c:lblAlgn val="ctr"/>
        <c:lblOffset val="100"/>
        <c:noMultiLvlLbl val="0"/>
      </c:catAx>
      <c:valAx>
        <c:axId val="13852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51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6564413066083"/>
          <c:y val="7.401613401266019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20834895638045"/>
          <c:y val="0.2097733647264680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7111347696067"/>
          <c:y val="9.7164260717410328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523807291946175E-2"/>
                  <c:y val="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5.9523795574663578E-2"/>
                  <c:y val="-6.94444444444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14</c:v>
                </c:pt>
                <c:pt idx="2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4281373547316681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1D-4B44-9A1B-CE1858324AB8}"/>
                </c:ext>
              </c:extLst>
            </c:dLbl>
            <c:dLbl>
              <c:idx val="1"/>
              <c:layout>
                <c:manualLayout>
                  <c:x val="1.3282689299184284E-3"/>
                  <c:y val="-4.6296296296296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1D-4B44-9A1B-CE1858324AB8}"/>
                </c:ext>
              </c:extLst>
            </c:dLbl>
            <c:dLbl>
              <c:idx val="2"/>
              <c:layout>
                <c:manualLayout>
                  <c:x val="-9.7145189225174916E-17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11-4BA7-A9BB-08857A35728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Detention</a:t>
            </a:r>
            <a:r>
              <a:rPr lang="en-US" baseline="0" dirty="0"/>
              <a:t> in Nunavik</a:t>
            </a:r>
            <a:endParaRPr lang="en-US" dirty="0"/>
          </a:p>
        </c:rich>
      </c:tx>
      <c:layout>
        <c:manualLayout>
          <c:xMode val="edge"/>
          <c:yMode val="edge"/>
          <c:x val="0.28120596676361248"/>
          <c:y val="4.15764964597910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969519991128043"/>
          <c:y val="0.16701454998472134"/>
          <c:w val="0.81456822620519542"/>
          <c:h val="0.697318530010159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544137888734162"/>
                  <c:y val="2.5522412617821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1.8359336197444853E-2"/>
                  <c:y val="3.3692447118862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4.8221653566966113E-3"/>
                  <c:y val="-4.772818089932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1292</c:v>
                </c:pt>
                <c:pt idx="1">
                  <c:v>1299</c:v>
                </c:pt>
                <c:pt idx="2">
                  <c:v>1793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5.6689342403628121E-2"/>
                  <c:y val="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7076E-3"/>
                  <c:y val="3.676438423138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</c:v>
                </c:pt>
                <c:pt idx="1">
                  <c:v>32</c:v>
                </c:pt>
                <c:pt idx="2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776523634851685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2.7388474455504112E-3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76</c:v>
                </c:pt>
                <c:pt idx="1">
                  <c:v>66</c:v>
                </c:pt>
                <c:pt idx="2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832759186351706E-2"/>
                  <c:y val="-4.9722888450558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9.9651983726563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7.3753019497684105E-2"/>
                  <c:y val="6.7959988077855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1.0130635340402309E-2"/>
                  <c:y val="6.901634362196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434050221334273E-2"/>
                  <c:y val="3.9863479150000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3.9344615505151406E-3"/>
                  <c:y val="4.456838867682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6.62605163570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899525239531111E-2"/>
                  <c:y val="-6.462720883028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61099173114439E-2"/>
          <c:y val="2.9251081790451869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9144969463195113E-2"/>
                  <c:y val="-1.8018018018017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09-46CB-B9F5-DB61C17672D8}"/>
                </c:ext>
              </c:extLst>
            </c:dLbl>
            <c:dLbl>
              <c:idx val="1"/>
              <c:layout>
                <c:manualLayout>
                  <c:x val="-2.571520411443266E-2"/>
                  <c:y val="-3.3783783783783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09-46CB-B9F5-DB61C17672D8}"/>
                </c:ext>
              </c:extLst>
            </c:dLbl>
            <c:dLbl>
              <c:idx val="2"/>
              <c:layout>
                <c:manualLayout>
                  <c:x val="-7.7145612343297977E-3"/>
                  <c:y val="-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09-46CB-B9F5-DB61C1767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200</c:v>
                </c:pt>
                <c:pt idx="1">
                  <c:v>316</c:v>
                </c:pt>
                <c:pt idx="2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B5-4F28-9D62-F0E2074400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34E-2"/>
                  <c:y val="4.279279279279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09-46CB-B9F5-DB61C17672D8}"/>
                </c:ext>
              </c:extLst>
            </c:dLbl>
            <c:dLbl>
              <c:idx val="1"/>
              <c:layout>
                <c:manualLayout>
                  <c:x val="-2.571520411443266E-2"/>
                  <c:y val="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09-46CB-B9F5-DB61C1767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352</c:v>
                </c:pt>
                <c:pt idx="1">
                  <c:v>288</c:v>
                </c:pt>
                <c:pt idx="2">
                  <c:v>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B5-4F28-9D62-F0E2074400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09-46CB-B9F5-DB61C17672D8}"/>
                </c:ext>
              </c:extLst>
            </c:dLbl>
            <c:dLbl>
              <c:idx val="1"/>
              <c:layout>
                <c:manualLayout>
                  <c:x val="-1.8000642880102908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09-46CB-B9F5-DB61C1767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552</c:v>
                </c:pt>
                <c:pt idx="1">
                  <c:v>604</c:v>
                </c:pt>
                <c:pt idx="2">
                  <c:v>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B5-4F28-9D62-F0E207440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97952"/>
        <c:axId val="138809344"/>
      </c:lineChart>
      <c:catAx>
        <c:axId val="13839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809344"/>
        <c:crosses val="autoZero"/>
        <c:auto val="1"/>
        <c:lblAlgn val="ctr"/>
        <c:lblOffset val="100"/>
        <c:noMultiLvlLbl val="0"/>
      </c:catAx>
      <c:valAx>
        <c:axId val="13880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39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55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Transfer</a:t>
            </a:r>
            <a:r>
              <a:rPr lang="en-US" baseline="0" dirty="0"/>
              <a:t> to Amos</a:t>
            </a:r>
            <a:endParaRPr lang="en-US" dirty="0"/>
          </a:p>
        </c:rich>
      </c:tx>
      <c:layout>
        <c:manualLayout>
          <c:xMode val="edge"/>
          <c:yMode val="edge"/>
          <c:x val="0.2890742537053746"/>
          <c:y val="6.14779295196755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64857896879181"/>
          <c:y val="0.18028217202464436"/>
          <c:w val="0.83850103557808053"/>
          <c:h val="0.697318530010159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3867721498989205"/>
                  <c:y val="-1.42804535019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7F-4DC3-A285-6D3F29B6B578}"/>
                </c:ext>
              </c:extLst>
            </c:dLbl>
            <c:dLbl>
              <c:idx val="1"/>
              <c:layout>
                <c:manualLayout>
                  <c:x val="-9.4419443301145045E-2"/>
                  <c:y val="-4.923019063065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7F-4DC3-A285-6D3F29B6B578}"/>
                </c:ext>
              </c:extLst>
            </c:dLbl>
            <c:dLbl>
              <c:idx val="2"/>
              <c:layout>
                <c:manualLayout>
                  <c:x val="-1.7935976926300171E-2"/>
                  <c:y val="-5.1045086409306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7F-4DC3-A285-6D3F29B6B5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130</c:v>
                </c:pt>
                <c:pt idx="1">
                  <c:v>152</c:v>
                </c:pt>
                <c:pt idx="2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7F-4DC3-A285-6D3F29B6B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3333313804529005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2.97618977873307E-3"/>
                  <c:y val="4.166666666666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5.9523795574663576E-3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449791990286927"/>
          <c:y val="0.21794329936699089"/>
          <c:w val="0.85132974449622367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0702947845804988E-2"/>
                  <c:y val="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984126984126984E-2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9841269841270048E-2"/>
                  <c:y val="5.718922083269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680984656631561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9171932118852177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10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431756220893256E-2"/>
                  <c:y val="-6.611812517670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9F-42A2-90FC-741054B87EFB}"/>
                </c:ext>
              </c:extLst>
            </c:dLbl>
            <c:dLbl>
              <c:idx val="1"/>
              <c:layout>
                <c:manualLayout>
                  <c:x val="-6.6163301929475865E-2"/>
                  <c:y val="9.6634182950574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9F-42A2-90FC-741054B87E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931</c:v>
                </c:pt>
                <c:pt idx="1">
                  <c:v>1104</c:v>
                </c:pt>
                <c:pt idx="2">
                  <c:v>1940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1869258530183727E-2"/>
                  <c:y val="-4.5429729953569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3361113476477087E-2"/>
                  <c:y val="7.326893758723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7.5979765053017321E-3"/>
                  <c:y val="-6.3707394112584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8403846907196301E-2"/>
                  <c:y val="-7.0711850351784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7000964320154315E-2"/>
                  <c:y val="2.477477477477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91-44E6-BC57-7ADC958A9EEF}"/>
                </c:ext>
              </c:extLst>
            </c:dLbl>
            <c:dLbl>
              <c:idx val="1"/>
              <c:layout>
                <c:manualLayout>
                  <c:x val="-2.0572163291546174E-2"/>
                  <c:y val="-9.45945945945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91-44E6-BC57-7ADC958A9EEF}"/>
                </c:ext>
              </c:extLst>
            </c:dLbl>
            <c:dLbl>
              <c:idx val="2"/>
              <c:layout>
                <c:manualLayout>
                  <c:x val="-2.0572163291546125E-2"/>
                  <c:y val="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C8-49F8-A689-D1D3E4B4C7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57</c:v>
                </c:pt>
                <c:pt idx="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A-4456-8ED7-2B7082F96A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2430086788813888E-2"/>
                  <c:y val="-2.0270270270270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91-44E6-BC57-7ADC958A9EEF}"/>
                </c:ext>
              </c:extLst>
            </c:dLbl>
            <c:dLbl>
              <c:idx val="1"/>
              <c:layout>
                <c:manualLayout>
                  <c:x val="-2.7000964320154291E-2"/>
                  <c:y val="4.7297297297297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91-44E6-BC57-7ADC958A9EEF}"/>
                </c:ext>
              </c:extLst>
            </c:dLbl>
            <c:dLbl>
              <c:idx val="2"/>
              <c:layout>
                <c:manualLayout>
                  <c:x val="1.2857602057215387E-3"/>
                  <c:y val="-1.3513513513513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91-44E6-BC57-7ADC958A9E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42</c:v>
                </c:pt>
                <c:pt idx="1">
                  <c:v>44</c:v>
                </c:pt>
                <c:pt idx="2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A-4456-8ED7-2B7082F96A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1144326583092278E-2"/>
                  <c:y val="2.2522522522522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91-44E6-BC57-7ADC958A9EEF}"/>
                </c:ext>
              </c:extLst>
            </c:dLbl>
            <c:dLbl>
              <c:idx val="1"/>
              <c:layout>
                <c:manualLayout>
                  <c:x val="-1.9286403085824542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1-44E6-BC57-7ADC958A9E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74</c:v>
                </c:pt>
                <c:pt idx="1">
                  <c:v>101</c:v>
                </c:pt>
                <c:pt idx="2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CA-4456-8ED7-2B7082F96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953856"/>
        <c:axId val="138955392"/>
      </c:lineChart>
      <c:catAx>
        <c:axId val="13895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955392"/>
        <c:crosses val="autoZero"/>
        <c:auto val="1"/>
        <c:lblAlgn val="ctr"/>
        <c:lblOffset val="100"/>
        <c:noMultiLvlLbl val="0"/>
      </c:catAx>
      <c:valAx>
        <c:axId val="13895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953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404744468329467E-2"/>
                  <c:y val="-6.862745098039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968253968253968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2534631087780705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5238072919461722E-2"/>
                  <c:y val="6.481481481481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3.8690467123531323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4880948893666004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5805362874252457E-2"/>
                  <c:y val="-8.1057836681224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D1-4117-BCC4-00D7D0134F7A}"/>
                </c:ext>
              </c:extLst>
            </c:dLbl>
            <c:dLbl>
              <c:idx val="1"/>
              <c:layout>
                <c:manualLayout>
                  <c:x val="-6.3618559547572853E-2"/>
                  <c:y val="4.05289183406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D1-4117-BCC4-00D7D0134F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16-48D6-A433-913688851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0.10770975056689347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6036E-3"/>
                  <c:y val="-4.9019929494107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680984656631561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-6.01851851851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5.4776948911006221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45</c:v>
                </c:pt>
                <c:pt idx="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6.8353168063633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9.2650918635170595E-3"/>
                  <c:y val="6.61923909681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349038676492321E-2"/>
                  <c:y val="-8.5371252331025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8426431146678328E-2"/>
                  <c:y val="-8.0690598184840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7728611845704043E-2"/>
                  <c:y val="-7.432529313134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11160731774199"/>
          <c:y val="0.20212166003544202"/>
          <c:w val="0.86952520860265603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941512907901437E-2"/>
                  <c:y val="-6.0541890326532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3329220041524751E-2"/>
                  <c:y val="-0.10789902423198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56966263980743E-2"/>
          <c:y val="2.9251081790451869E-2"/>
          <c:w val="0.60607364773713801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1144326583092278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47-4167-AFBA-6B0FBF50256E}"/>
                </c:ext>
              </c:extLst>
            </c:dLbl>
            <c:dLbl>
              <c:idx val="1"/>
              <c:layout>
                <c:manualLayout>
                  <c:x val="-1.1571841851494697E-2"/>
                  <c:y val="4.7297297297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47-4167-AFBA-6B0FBF50256E}"/>
                </c:ext>
              </c:extLst>
            </c:dLbl>
            <c:dLbl>
              <c:idx val="2"/>
              <c:layout>
                <c:manualLayout>
                  <c:x val="1.2857602057215387E-3"/>
                  <c:y val="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47-4167-AFBA-6B0FBF5025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</c:v>
                </c:pt>
                <c:pt idx="1">
                  <c:v>121</c:v>
                </c:pt>
                <c:pt idx="2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2C-4B44-8B16-4E4350F954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2.9279279279279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47-4167-AFBA-6B0FBF50256E}"/>
                </c:ext>
              </c:extLst>
            </c:dLbl>
            <c:dLbl>
              <c:idx val="1"/>
              <c:layout>
                <c:manualLayout>
                  <c:x val="-3.8572806171648989E-3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47-4167-AFBA-6B0FBF5025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45</c:v>
                </c:pt>
                <c:pt idx="1">
                  <c:v>131</c:v>
                </c:pt>
                <c:pt idx="2">
                  <c:v>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2C-4B44-8B16-4E4350F954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-6.7567567567567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47-4167-AFBA-6B0FBF50256E}"/>
                </c:ext>
              </c:extLst>
            </c:dLbl>
            <c:dLbl>
              <c:idx val="1"/>
              <c:layout>
                <c:manualLayout>
                  <c:x val="-1.9286403085824542E-2"/>
                  <c:y val="4.7297297297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47-4167-AFBA-6B0FBF50256E}"/>
                </c:ext>
              </c:extLst>
            </c:dLbl>
            <c:dLbl>
              <c:idx val="2"/>
              <c:layout>
                <c:manualLayout>
                  <c:x val="-1.2857602057216424E-2"/>
                  <c:y val="-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47-4167-AFBA-6B0FBF5025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140</c:v>
                </c:pt>
                <c:pt idx="1">
                  <c:v>252</c:v>
                </c:pt>
                <c:pt idx="2">
                  <c:v>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2C-4B44-8B16-4E4350F95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081728"/>
        <c:axId val="151083264"/>
      </c:lineChart>
      <c:catAx>
        <c:axId val="15108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083264"/>
        <c:crosses val="autoZero"/>
        <c:auto val="1"/>
        <c:lblAlgn val="ctr"/>
        <c:lblOffset val="100"/>
        <c:noMultiLvlLbl val="0"/>
      </c:catAx>
      <c:valAx>
        <c:axId val="15108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08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2876510942467"/>
          <c:y val="9.635010820570851E-2"/>
          <c:w val="0.81638285041319392"/>
          <c:h val="0.700629326593972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4927402983634003E-2"/>
                  <c:y val="-8.034764168072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B2-494B-95E1-7F7C5AE0E33C}"/>
                </c:ext>
              </c:extLst>
            </c:dLbl>
            <c:dLbl>
              <c:idx val="1"/>
              <c:layout>
                <c:manualLayout>
                  <c:x val="-3.1165153432144321E-2"/>
                  <c:y val="7.4991132235347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2-494B-95E1-7F7C5AE0E3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274</c:v>
                </c:pt>
                <c:pt idx="1">
                  <c:v>267</c:v>
                </c:pt>
                <c:pt idx="2">
                  <c:v>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A5-4AFF-8F1E-5524714EDF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5329724409449"/>
          <c:y val="8.5897577458258184E-2"/>
          <c:w val="0.86340920275590549"/>
          <c:h val="0.6997187105104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3333333333333356E-2"/>
                  <c:y val="1.231253062676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FB-44C6-8E12-B38D07BA1A56}"/>
                </c:ext>
              </c:extLst>
            </c:dLbl>
            <c:dLbl>
              <c:idx val="1"/>
              <c:layout>
                <c:manualLayout>
                  <c:x val="-9.3750000000000097E-2"/>
                  <c:y val="4.298242162794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FB-44C6-8E12-B38D07BA1A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B5-4B99-A58B-BD9EB3796B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19981277108018"/>
          <c:y val="9.1126640104800746E-2"/>
          <c:w val="0.82008430911847319"/>
          <c:h val="0.71685923221634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5805362874252457E-2"/>
                  <c:y val="-7.599172188864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9D-46C1-9A78-D497752726FD}"/>
                </c:ext>
              </c:extLst>
            </c:dLbl>
            <c:dLbl>
              <c:idx val="1"/>
              <c:layout>
                <c:manualLayout>
                  <c:x val="-4.8350105256155462E-2"/>
                  <c:y val="8.105783668122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9D-46C1-9A78-D497752726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358</c:v>
                </c:pt>
                <c:pt idx="1">
                  <c:v>289</c:v>
                </c:pt>
                <c:pt idx="2">
                  <c:v>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16-48D6-A433-913688851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66403003470095E-2"/>
          <c:y val="0.10706312709647241"/>
          <c:w val="0.86378005908700417"/>
          <c:h val="0.700629326593972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344826267561891E-2"/>
                  <c:y val="6.9634622789965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AD-4345-AC42-E12BE0996CA1}"/>
                </c:ext>
              </c:extLst>
            </c:dLbl>
            <c:dLbl>
              <c:idx val="1"/>
              <c:layout>
                <c:manualLayout>
                  <c:x val="-3.6359345670835042E-2"/>
                  <c:y val="-8.570415112611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AD-4345-AC42-E12BE0996C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A5-4AFF-8F1E-5524714EDF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6795439632546"/>
          <c:y val="5.9033563940794252E-2"/>
          <c:w val="0.81588295603674543"/>
          <c:h val="0.6997187105104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03125E-2"/>
                  <c:y val="8.59648432558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E0-4BB0-803E-00B4BC218FCE}"/>
                </c:ext>
              </c:extLst>
            </c:dLbl>
            <c:dLbl>
              <c:idx val="1"/>
              <c:layout>
                <c:manualLayout>
                  <c:x val="-8.0729166666666671E-2"/>
                  <c:y val="9.6710448662870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E0-4BB0-803E-00B4BC218FCE}"/>
                </c:ext>
              </c:extLst>
            </c:dLbl>
            <c:dLbl>
              <c:idx val="2"/>
              <c:layout>
                <c:manualLayout>
                  <c:x val="-5.2083333333333336E-2"/>
                  <c:y val="0.11820165947684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38-41DE-8837-BEFA908C00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386</c:v>
                </c:pt>
                <c:pt idx="1">
                  <c:v>331</c:v>
                </c:pt>
                <c:pt idx="2">
                  <c:v>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B5-4B99-A58B-BD9EB3796B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500160720025715E-2"/>
                  <c:y val="-4.0540540540540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58-468F-81A9-614EB597C984}"/>
                </c:ext>
              </c:extLst>
            </c:dLbl>
            <c:dLbl>
              <c:idx val="1"/>
              <c:layout>
                <c:manualLayout>
                  <c:x val="-2.3143683702989394E-2"/>
                  <c:y val="4.7297297297297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58-468F-81A9-614EB597C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1917</c:v>
                </c:pt>
                <c:pt idx="1">
                  <c:v>1068</c:v>
                </c:pt>
                <c:pt idx="2">
                  <c:v>980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8E-48E9-A80F-503EC6FCA4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9572484731597556E-2"/>
                  <c:y val="-5.85585585585585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377421240859838E-2"/>
                      <c:h val="4.94933319145917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F58-468F-81A9-614EB597C984}"/>
                </c:ext>
              </c:extLst>
            </c:dLbl>
            <c:dLbl>
              <c:idx val="1"/>
              <c:layout>
                <c:manualLayout>
                  <c:x val="-3.0858244937319191E-2"/>
                  <c:y val="-4.954954954954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58-468F-81A9-614EB597C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2872</c:v>
                </c:pt>
                <c:pt idx="1">
                  <c:v>3210</c:v>
                </c:pt>
                <c:pt idx="2">
                  <c:v>3824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8E-48E9-A80F-503EC6FCA4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9572484731597556E-2"/>
                  <c:y val="3.8288288288288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58-468F-81A9-614EB597C984}"/>
                </c:ext>
              </c:extLst>
            </c:dLbl>
            <c:dLbl>
              <c:idx val="1"/>
              <c:layout>
                <c:manualLayout>
                  <c:x val="-1.285760205721633E-2"/>
                  <c:y val="-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58-468F-81A9-614EB597C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4789</c:v>
                </c:pt>
                <c:pt idx="1">
                  <c:v>4278</c:v>
                </c:pt>
                <c:pt idx="2">
                  <c:v>4804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8E-48E9-A80F-503EC6FCA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658240"/>
        <c:axId val="103659776"/>
      </c:lineChart>
      <c:catAx>
        <c:axId val="10365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659776"/>
        <c:crosses val="autoZero"/>
        <c:auto val="1"/>
        <c:lblAlgn val="ctr"/>
        <c:lblOffset val="100"/>
        <c:noMultiLvlLbl val="0"/>
      </c:catAx>
      <c:valAx>
        <c:axId val="103659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65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77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Deat</a:t>
            </a:r>
            <a:r>
              <a:rPr lang="en-US" baseline="0" dirty="0"/>
              <a:t>h of Infant</a:t>
            </a:r>
            <a:endParaRPr lang="en-US" dirty="0"/>
          </a:p>
        </c:rich>
      </c:tx>
      <c:layout>
        <c:manualLayout>
          <c:xMode val="edge"/>
          <c:yMode val="edge"/>
          <c:x val="0.33990031394970355"/>
          <c:y val="6.32587746384643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61787256699381"/>
          <c:y val="0.21385833204672941"/>
          <c:w val="0.8254651204313746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2985662720890521E-2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7-466A-9418-6D27588EAECC}"/>
                </c:ext>
              </c:extLst>
            </c:dLbl>
            <c:dLbl>
              <c:idx val="1"/>
              <c:layout>
                <c:manualLayout>
                  <c:x val="-2.2544479674382473E-2"/>
                  <c:y val="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7-466A-9418-6D27588EAECC}"/>
                </c:ext>
              </c:extLst>
            </c:dLbl>
            <c:dLbl>
              <c:idx val="2"/>
              <c:layout>
                <c:manualLayout>
                  <c:x val="5.6689811661374276E-3"/>
                  <c:y val="5.718954248366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97-466A-9418-6D27588EAE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97-466A-9418-6D27588E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9841269841269944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476175132129971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6.2499985353396868E-2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23</c:v>
                </c:pt>
                <c:pt idx="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3.6848518935133107E-2"/>
                  <c:y val="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8027210884353748E-2"/>
                  <c:y val="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2.2675736961451247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58</c:v>
                </c:pt>
                <c:pt idx="2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75</c:v>
                </c:pt>
                <c:pt idx="2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7126060125651"/>
          <c:y val="8.1312478824979592E-2"/>
          <c:w val="0.8665260579616173"/>
          <c:h val="0.715747327041632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1610725748504943E-2"/>
                  <c:y val="-1.5258028886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33-4DEC-B611-AF58605B6AEF}"/>
                </c:ext>
              </c:extLst>
            </c:dLbl>
            <c:dLbl>
              <c:idx val="1"/>
              <c:layout>
                <c:manualLayout>
                  <c:x val="-4.8350105256155372E-2"/>
                  <c:y val="-9.154817332159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33-4DEC-B611-AF58605B6AEF}"/>
                </c:ext>
              </c:extLst>
            </c:dLbl>
            <c:dLbl>
              <c:idx val="2"/>
              <c:layout>
                <c:manualLayout>
                  <c:x val="5.089484763805642E-3"/>
                  <c:y val="6.611812517670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C5-4634-9088-167FF2A95E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8</c:v>
                </c:pt>
                <c:pt idx="1">
                  <c:v>8</c:v>
                </c:pt>
                <c:pt idx="2" formatCode="General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33-4DEC-B611-AF58605B6A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9.2650918635171567E-3"/>
                  <c:y val="-6.577625883351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788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8.5034013605442185E-3"/>
                  <c:y val="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4000714034967555E-2"/>
                  <c:y val="-4.4145860394078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4269688357142898E-2"/>
                  <c:y val="-5.8823081581046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61099173114439E-2"/>
          <c:y val="3.8260090799460876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2E-4AA2-98AC-C367811B8216}"/>
                </c:ext>
              </c:extLst>
            </c:dLbl>
            <c:dLbl>
              <c:idx val="1"/>
              <c:layout>
                <c:manualLayout>
                  <c:x val="-1.0286081645773062E-2"/>
                  <c:y val="3.828828828828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2E-4AA2-98AC-C367811B82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87</c:v>
                </c:pt>
                <c:pt idx="1">
                  <c:v>67</c:v>
                </c:pt>
                <c:pt idx="2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C8-4136-8D9F-887AA99E80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-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2E-4AA2-98AC-C367811B8216}"/>
                </c:ext>
              </c:extLst>
            </c:dLbl>
            <c:dLbl>
              <c:idx val="1"/>
              <c:layout>
                <c:manualLayout>
                  <c:x val="-2.571520411443266E-2"/>
                  <c:y val="-5.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2E-4AA2-98AC-C367811B8216}"/>
                </c:ext>
              </c:extLst>
            </c:dLbl>
            <c:dLbl>
              <c:idx val="2"/>
              <c:layout>
                <c:manualLayout>
                  <c:x val="-9.4287992529984126E-17"/>
                  <c:y val="-4.0540540540540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2E-4AA2-98AC-C367811B82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106</c:v>
                </c:pt>
                <c:pt idx="1">
                  <c:v>242</c:v>
                </c:pt>
                <c:pt idx="2">
                  <c:v>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C8-4136-8D9F-887AA99E80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285760205721633E-2"/>
                  <c:y val="-3.3783783783783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2E-4AA2-98AC-C367811B8216}"/>
                </c:ext>
              </c:extLst>
            </c:dLbl>
            <c:dLbl>
              <c:idx val="1"/>
              <c:layout>
                <c:manualLayout>
                  <c:x val="-1.8000642880102908E-2"/>
                  <c:y val="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2E-4AA2-98AC-C367811B82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193</c:v>
                </c:pt>
                <c:pt idx="1">
                  <c:v>309</c:v>
                </c:pt>
                <c:pt idx="2">
                  <c:v>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C8-4136-8D9F-887AA99E8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63680"/>
        <c:axId val="33473664"/>
      </c:lineChart>
      <c:catAx>
        <c:axId val="3346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73664"/>
        <c:crosses val="autoZero"/>
        <c:auto val="1"/>
        <c:lblAlgn val="ctr"/>
        <c:lblOffset val="100"/>
        <c:noMultiLvlLbl val="0"/>
      </c:catAx>
      <c:valAx>
        <c:axId val="3347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6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20834895638045"/>
          <c:y val="0.2097733647264680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192966950559775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5.1020408163265411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3.6848072562358274E-2"/>
                  <c:y val="-6.127483145489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2.834467120181416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5-4FFE-8207-A31EFD1CA115}"/>
                </c:ext>
              </c:extLst>
            </c:dLbl>
            <c:dLbl>
              <c:idx val="2"/>
              <c:layout>
                <c:manualLayout>
                  <c:x val="-2.5510204081632654E-2"/>
                  <c:y val="-6.481481481481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CB-49FB-A368-42D9065607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4183390939399"/>
          <c:y val="9.2534631087780705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476175132129971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3.5714277344798151E-2"/>
                  <c:y val="-0.12500000000000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-8.3333333333333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4541062801932368E-2"/>
                  <c:y val="-9.259259259259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4-4D95-883A-C86A6362C921}"/>
                </c:ext>
              </c:extLst>
            </c:dLbl>
            <c:dLbl>
              <c:idx val="1"/>
              <c:layout>
                <c:manualLayout>
                  <c:x val="-5.3140096618357488E-2"/>
                  <c:y val="7.870370370370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4-4D95-883A-C86A6362C9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595</c:v>
                </c:pt>
                <c:pt idx="1">
                  <c:v>814</c:v>
                </c:pt>
                <c:pt idx="2">
                  <c:v>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20834895638045"/>
          <c:y val="0.1893485281251608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4.5351920295677327E-2"/>
                  <c:y val="-5.3104575163398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8027210884353748E-2"/>
                  <c:y val="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2.2675736961451247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9.2650918635171567E-3"/>
                  <c:y val="-6.577625883351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788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8.5034013605442185E-3"/>
                  <c:y val="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1337868480725675E-2"/>
                  <c:y val="-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0341482650872548E-2"/>
                  <c:y val="-7.369795113312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0858244937319191E-2"/>
                  <c:y val="-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6F-428A-BB46-F370CD946354}"/>
                </c:ext>
              </c:extLst>
            </c:dLbl>
            <c:dLbl>
              <c:idx val="1"/>
              <c:layout>
                <c:manualLayout>
                  <c:x val="-2.9572484731597605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6F-428A-BB46-F370CD9463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</c:v>
                </c:pt>
                <c:pt idx="1">
                  <c:v>27</c:v>
                </c:pt>
                <c:pt idx="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07-4BDA-B9B7-C7A13ACB5C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4429443908711049E-2"/>
                  <c:y val="2.252252252252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F-428A-BB46-F370CD946354}"/>
                </c:ext>
              </c:extLst>
            </c:dLbl>
            <c:dLbl>
              <c:idx val="1"/>
              <c:layout>
                <c:manualLayout>
                  <c:x val="-1.1571841851494697E-2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07-4BDA-B9B7-C7A13ACB5CD8}"/>
                </c:ext>
              </c:extLst>
            </c:dLbl>
            <c:dLbl>
              <c:idx val="2"/>
              <c:layout>
                <c:manualLayout>
                  <c:x val="1.1571841851494697E-2"/>
                  <c:y val="-8.25816285925621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07-4BDA-B9B7-C7A13ACB5C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</c:v>
                </c:pt>
                <c:pt idx="1">
                  <c:v>44</c:v>
                </c:pt>
                <c:pt idx="2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07-4BDA-B9B7-C7A13ACB5C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1144326583092278E-2"/>
                  <c:y val="2.2522522522522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6F-428A-BB46-F370CD946354}"/>
                </c:ext>
              </c:extLst>
            </c:dLbl>
            <c:dLbl>
              <c:idx val="1"/>
              <c:layout>
                <c:manualLayout>
                  <c:x val="-2.7000964320154291E-2"/>
                  <c:y val="-3.3783783783783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6F-428A-BB46-F370CD9463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85</c:v>
                </c:pt>
                <c:pt idx="1">
                  <c:v>71</c:v>
                </c:pt>
                <c:pt idx="2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07-4BDA-B9B7-C7A13ACB5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72416"/>
        <c:axId val="35386496"/>
      </c:lineChart>
      <c:catAx>
        <c:axId val="3537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386496"/>
        <c:crosses val="autoZero"/>
        <c:auto val="1"/>
        <c:lblAlgn val="ctr"/>
        <c:lblOffset val="100"/>
        <c:noMultiLvlLbl val="0"/>
      </c:catAx>
      <c:valAx>
        <c:axId val="3538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7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966539896798618"/>
          <c:y val="7.142870927898720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7868480725623616E-2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2.801894862023948E-2"/>
                  <c:y val="-6.5359477124183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2.8344671201815099E-3"/>
                  <c:y val="2.859477124183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3.2738087566064972E-2"/>
                  <c:y val="-0.10593677628531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1603728105415394"/>
          <c:y val="7.55136765992486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460960237113215E-2"/>
          <c:y val="0.18934852812516081"/>
          <c:w val="0.87719436856107269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978E-2"/>
                  <c:y val="-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8.5038477333190497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3.6848072562358274E-2"/>
                  <c:y val="-7.8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5-4FFE-8207-A31EFD1CA115}"/>
                </c:ext>
              </c:extLst>
            </c:dLbl>
            <c:dLbl>
              <c:idx val="2"/>
              <c:layout>
                <c:manualLayout>
                  <c:x val="-1.4172335600907134E-2"/>
                  <c:y val="-6.4814814814814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54-42E3-8411-7F18202D59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7380934247062674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4.7619036459730861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20</c:v>
                </c:pt>
                <c:pt idx="2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15530201581945"/>
          <c:y val="6.6799508517317682E-2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3.6848518935133107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1.2254901960784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1337868480725623E-2"/>
                  <c:y val="-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3.1179138321995464E-2"/>
                  <c:y val="3.676438423138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</c:v>
                </c:pt>
                <c:pt idx="1">
                  <c:v>35</c:v>
                </c:pt>
                <c:pt idx="2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809924418695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69</c:v>
                </c:pt>
                <c:pt idx="2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1303948611142204E-2"/>
                  <c:y val="-7.842174920998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6402297538895"/>
          <c:y val="8.7905001458151055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879227053140138E-2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1D-4B44-9A1B-CE1858324AB8}"/>
                </c:ext>
              </c:extLst>
            </c:dLbl>
            <c:dLbl>
              <c:idx val="1"/>
              <c:layout>
                <c:manualLayout>
                  <c:x val="-4.1062801932367152E-2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1D-4B44-9A1B-CE1858324AB8}"/>
                </c:ext>
              </c:extLst>
            </c:dLbl>
            <c:dLbl>
              <c:idx val="2"/>
              <c:layout>
                <c:manualLayout>
                  <c:x val="-4.830917874396135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DC-4B8B-AD8D-48EF524D69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229</c:v>
                </c:pt>
                <c:pt idx="1">
                  <c:v>260</c:v>
                </c:pt>
                <c:pt idx="2">
                  <c:v>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0817134186351728E-2"/>
                  <c:y val="-6.044158684603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270259186351706E-2"/>
                  <c:y val="4.472659848319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1515748031496063E-3"/>
                  <c:y val="-5.672039875667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936897708302731E-2"/>
                  <c:y val="2.0807737856614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3361113476477087E-2"/>
                  <c:y val="-7.0072699166076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7.5979765053017321E-3"/>
                  <c:y val="7.9634242640730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35-4A0A-8EE8-367435BA7F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9</c:v>
                </c:pt>
                <c:pt idx="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1803188780506917E-2"/>
                  <c:y val="6.395022657822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8.8105339444509823E-2"/>
                  <c:y val="2.9693519124748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6.7693030908449877E-3"/>
                  <c:y val="-1.712864653913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</c:v>
                </c:pt>
                <c:pt idx="1">
                  <c:v>15</c:v>
                </c:pt>
                <c:pt idx="2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669245976461481E-2"/>
                  <c:y val="-7.389559949823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1899525239531111E-2"/>
                  <c:y val="-6.62605163570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899525239531111E-2"/>
                  <c:y val="-6.462720883028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5C-46A8-9C83-30D1276941CD}"/>
                </c:ext>
              </c:extLst>
            </c:dLbl>
            <c:dLbl>
              <c:idx val="1"/>
              <c:layout>
                <c:manualLayout>
                  <c:x val="-2.571520411443266E-2"/>
                  <c:y val="4.054054054054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12196245478956E-2"/>
                      <c:h val="5.62500886713485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B5C-46A8-9C83-30D1276941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208</c:v>
                </c:pt>
                <c:pt idx="1">
                  <c:v>95</c:v>
                </c:pt>
                <c:pt idx="2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71-41C0-B336-6DBA5E8053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-2.4774774774774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5C-46A8-9C83-30D1276941CD}"/>
                </c:ext>
              </c:extLst>
            </c:dLbl>
            <c:dLbl>
              <c:idx val="1"/>
              <c:layout>
                <c:manualLayout>
                  <c:x val="-3.3429765348762457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5C-46A8-9C83-30D1276941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474</c:v>
                </c:pt>
                <c:pt idx="1">
                  <c:v>341</c:v>
                </c:pt>
                <c:pt idx="2">
                  <c:v>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71-41C0-B336-6DBA5E8053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-2.2522522522522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5C-46A8-9C83-30D1276941CD}"/>
                </c:ext>
              </c:extLst>
            </c:dLbl>
            <c:dLbl>
              <c:idx val="1"/>
              <c:layout>
                <c:manualLayout>
                  <c:x val="-4.1144326583092299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5C-46A8-9C83-30D1276941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682</c:v>
                </c:pt>
                <c:pt idx="1">
                  <c:v>436</c:v>
                </c:pt>
                <c:pt idx="2">
                  <c:v>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71-41C0-B336-6DBA5E805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50368"/>
        <c:axId val="41851904"/>
      </c:lineChart>
      <c:catAx>
        <c:axId val="4185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851904"/>
        <c:crosses val="autoZero"/>
        <c:auto val="1"/>
        <c:lblAlgn val="ctr"/>
        <c:lblOffset val="100"/>
        <c:noMultiLvlLbl val="0"/>
      </c:catAx>
      <c:valAx>
        <c:axId val="4185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50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5.1020408163265411E-2"/>
                  <c:y val="-4.0849673202614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3854875283446818E-2"/>
                  <c:y val="-6.481481481481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5-4FFE-8207-A31EFD1CA1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62-4C15-9393-F1F162074C58}"/>
                </c:ext>
              </c:extLst>
            </c:dLbl>
            <c:dLbl>
              <c:idx val="1"/>
              <c:layout>
                <c:manualLayout>
                  <c:x val="-3.2738087566064972E-2"/>
                  <c:y val="-0.10593677628531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62-4C15-9393-F1F162074C58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62-4C15-9393-F1F162074C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62-4C15-9393-F1F162074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5238072919461722E-2"/>
                  <c:y val="-3.2407407407407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8.630950358326224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Assault</a:t>
            </a:r>
            <a:r>
              <a:rPr lang="en-US" baseline="0" dirty="0"/>
              <a:t> on police officer</a:t>
            </a:r>
            <a:endParaRPr lang="en-US" dirty="0"/>
          </a:p>
        </c:rich>
      </c:tx>
      <c:layout>
        <c:manualLayout>
          <c:xMode val="edge"/>
          <c:yMode val="edge"/>
          <c:x val="0.22896245112218119"/>
          <c:y val="6.32587746384643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7169331106339"/>
          <c:y val="0.18117859348463794"/>
          <c:w val="0.84450528911158829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204081632653061"/>
                  <c:y val="-2.859477124183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7-466A-9418-6D27588EAECC}"/>
                </c:ext>
              </c:extLst>
            </c:dLbl>
            <c:dLbl>
              <c:idx val="1"/>
              <c:layout>
                <c:manualLayout>
                  <c:x val="-5.9523809523809521E-2"/>
                  <c:y val="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7-466A-9418-6D27588EAECC}"/>
                </c:ext>
              </c:extLst>
            </c:dLbl>
            <c:dLbl>
              <c:idx val="2"/>
              <c:layout>
                <c:manualLayout>
                  <c:x val="3.1436411357671202E-3"/>
                  <c:y val="3.2679738562091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97-466A-9418-6D27588EAE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</c:v>
                </c:pt>
                <c:pt idx="1">
                  <c:v>89</c:v>
                </c:pt>
                <c:pt idx="2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97-466A-9418-6D27588E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19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4.251745317549592E-2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0.10487528344671207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735827664399091E-2"/>
                      <c:h val="0.102022219649014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2.2675736961451247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9.2650918635171567E-3"/>
                  <c:y val="-6.577625883351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4517308130652"/>
          <c:y val="7.4015952766234419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446955654340331E-2"/>
                  <c:y val="1.8924523877104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2.5632501630773134E-2"/>
                  <c:y val="-0.12316219425989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7.5979765053017321E-3"/>
                  <c:y val="7.432529313134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11-49D0-ABB0-B86CE57A36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4290750969561646E-2"/>
                  <c:y val="6.3950226578229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1.3884710306734046E-2"/>
                  <c:y val="-1.864980691950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1337868480725675E-2"/>
                  <c:y val="-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6639851474754684E-2"/>
                  <c:y val="-7.369795113312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51-4EAA-8A42-EC85DE3B46E4}"/>
                </c:ext>
              </c:extLst>
            </c:dLbl>
            <c:dLbl>
              <c:idx val="1"/>
              <c:layout>
                <c:manualLayout>
                  <c:x val="-4.2430086788813937E-2"/>
                  <c:y val="-1.80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51-4EAA-8A42-EC85DE3B4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</c:v>
                </c:pt>
                <c:pt idx="1">
                  <c:v>80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3-4927-A0D4-7BF2C8D39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429765348762477E-2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51-4EAA-8A42-EC85DE3B46E4}"/>
                </c:ext>
              </c:extLst>
            </c:dLbl>
            <c:dLbl>
              <c:idx val="1"/>
              <c:layout>
                <c:manualLayout>
                  <c:x val="-2.7000964320154291E-2"/>
                  <c:y val="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51-4EAA-8A42-EC85DE3B4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</c:v>
                </c:pt>
                <c:pt idx="1">
                  <c:v>72</c:v>
                </c:pt>
                <c:pt idx="2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3-4927-A0D4-7BF2C8D39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9.0090090090089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51-4EAA-8A42-EC85DE3B46E4}"/>
                </c:ext>
              </c:extLst>
            </c:dLbl>
            <c:dLbl>
              <c:idx val="1"/>
              <c:layout>
                <c:manualLayout>
                  <c:x val="-1.1571841851494697E-2"/>
                  <c:y val="-4.054054054054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51-4EAA-8A42-EC85DE3B4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81</c:v>
                </c:pt>
                <c:pt idx="1">
                  <c:v>152</c:v>
                </c:pt>
                <c:pt idx="2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63-4927-A0D4-7BF2C8D39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11136"/>
        <c:axId val="42412672"/>
      </c:lineChart>
      <c:catAx>
        <c:axId val="4241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412672"/>
        <c:crosses val="autoZero"/>
        <c:auto val="1"/>
        <c:lblAlgn val="ctr"/>
        <c:lblOffset val="100"/>
        <c:noMultiLvlLbl val="0"/>
      </c:catAx>
      <c:valAx>
        <c:axId val="4241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1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3820042781635596E-2"/>
                  <c:y val="-3.5681049922400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4-4D95-883A-C86A6362C921}"/>
                </c:ext>
              </c:extLst>
            </c:dLbl>
            <c:dLbl>
              <c:idx val="1"/>
              <c:layout>
                <c:manualLayout>
                  <c:x val="-4.3596097668965356E-2"/>
                  <c:y val="-6.605781683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4-4D95-883A-C86A6362C921}"/>
                </c:ext>
              </c:extLst>
            </c:dLbl>
            <c:dLbl>
              <c:idx val="2"/>
              <c:layout>
                <c:manualLayout>
                  <c:x val="-4.6394566794385672E-3"/>
                  <c:y val="4.7426354713283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A4-4EBF-A3C2-2C25965CED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98</c:v>
                </c:pt>
                <c:pt idx="1">
                  <c:v>95</c:v>
                </c:pt>
                <c:pt idx="2">
                  <c:v>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357141601719722E-2"/>
                  <c:y val="-7.3529411764705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20834895638045"/>
          <c:y val="0.2138583320467294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5.3854875283446818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1.4172781973681757E-2"/>
                  <c:y val="-6.1274509803921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8185941043084005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0154623529201"/>
          <c:y val="8.7905001458151055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5238072919461722E-2"/>
                  <c:y val="-4.6296296296296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0.11309521159186085"/>
                  <c:y val="2.7777777777777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13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9.7789227239452214E-2"/>
                  <c:y val="-6.8598824044053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22948024354098"/>
                      <c:h val="0.12005397303278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8027210884353748E-2"/>
                  <c:y val="5.718954248366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4172335600907134E-2"/>
                  <c:y val="3.267941691112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26</c:v>
                </c:pt>
                <c:pt idx="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776523634851685"/>
                  <c:y val="5.092592592592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6.2326894597720561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29</c:v>
                </c:pt>
                <c:pt idx="2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6.5223468852513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Sheet1!$A$2:$A$51</cx:f>
        <cx:lvl ptCount="49">
          <cx:pt idx="0">2013</cx:pt>
          <cx:pt idx="1">2014</cx:pt>
          <cx:pt idx="2">2015</cx:pt>
          <cx:pt idx="3">2016</cx:pt>
          <cx:pt idx="4">2017</cx:pt>
          <cx:pt idx="5">2018</cx:pt>
          <cx:pt idx="6">2019</cx:pt>
          <cx:pt idx="7">2020</cx:pt>
          <cx:pt idx="8">2021</cx:pt>
          <cx:pt idx="9">2022</cx:pt>
          <cx:pt idx="10">2023</cx:pt>
          <cx:pt idx="11">2024</cx:pt>
          <cx:pt idx="12">2025</cx:pt>
        </cx:lvl>
      </cx:strDim>
      <cx:numDim type="val">
        <cx:f>Sheet1!$B$2:$B$51</cx:f>
        <cx:lvl ptCount="49" formatCode="General">
          <cx:pt idx="0">5459</cx:pt>
          <cx:pt idx="1">5741</cx:pt>
          <cx:pt idx="2">5226</cx:pt>
          <cx:pt idx="3">5258</cx:pt>
          <cx:pt idx="4">5415</cx:pt>
          <cx:pt idx="5">5102</cx:pt>
          <cx:pt idx="6">5379</cx:pt>
          <cx:pt idx="7">4836</cx:pt>
          <cx:pt idx="8">5240</cx:pt>
          <cx:pt idx="9">5670</cx:pt>
          <cx:pt idx="10">4789</cx:pt>
          <cx:pt idx="11">4278</cx:pt>
          <cx:pt idx="12">4804</cx:pt>
        </cx:lvl>
      </cx:numDim>
    </cx:data>
  </cx:chartData>
  <cx:chart>
    <cx:plotArea>
      <cx:plotAreaRegion>
        <cx:series layoutId="clusteredColumn" uniqueId="{3F09C4E2-2164-407F-B402-12160E16648A}" formatIdx="0">
          <cx:tx>
            <cx:txData>
              <cx:f>Sheet1!$B$1</cx:f>
              <cx:v>Incidents</cx:v>
            </cx:txData>
          </cx:tx>
          <cx:dataId val="0"/>
          <cx:layoutPr>
            <cx:aggregation/>
          </cx:layoutPr>
        </cx:series>
      </cx:plotAreaRegion>
      <cx:axis id="0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200" b="1"/>
            </a:pPr>
            <a:endParaRPr lang="fr-FR" sz="1200" b="1"/>
          </a:p>
        </cx:txPr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491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56" y="2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/>
          <a:lstStyle>
            <a:lvl1pPr algn="r">
              <a:defRPr sz="1200"/>
            </a:lvl1pPr>
          </a:lstStyle>
          <a:p>
            <a:fld id="{EC2AB472-DE1D-4ED8-916B-16AAA7F2EC8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4838" y="685800"/>
            <a:ext cx="5648325" cy="343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65" tIns="44933" rIns="89865" bIns="449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4" y="4343884"/>
            <a:ext cx="5485778" cy="4114559"/>
          </a:xfrm>
          <a:prstGeom prst="rect">
            <a:avLst/>
          </a:prstGeom>
        </p:spPr>
        <p:txBody>
          <a:bodyPr vert="horz" lIns="89865" tIns="44933" rIns="89865" bIns="449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85355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56" y="8685355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 anchor="b"/>
          <a:lstStyle>
            <a:lvl1pPr algn="r">
              <a:defRPr sz="1200"/>
            </a:lvl1pPr>
          </a:lstStyle>
          <a:p>
            <a:fld id="{CB167927-B197-41AD-8F76-3F8A3711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7927-B197-41AD-8F76-3F8A3711C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7927-B197-41AD-8F76-3F8A3711CA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7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AFBC-0E6E-4667-A621-3F406037A263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22AF-0811-44C7-B5FE-9259434CFE86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0" y="352637"/>
            <a:ext cx="4031615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352637"/>
            <a:ext cx="11885930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B2F-48C8-49C9-87C4-4DB2982F4D91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8B9D-13AB-407D-BA8B-1DDFE3887C58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8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7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5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2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87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5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2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6A1E-960B-427F-A266-F7556E8155A3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2054648"/>
            <a:ext cx="7958772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2054648"/>
            <a:ext cx="7958773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3006-DFC0-4EEF-BBF9-BE750ED971DD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56" indent="0">
              <a:buNone/>
              <a:defRPr sz="2600" b="1"/>
            </a:lvl2pPr>
            <a:lvl3pPr marL="1175513" indent="0">
              <a:buNone/>
              <a:defRPr sz="2300" b="1"/>
            </a:lvl3pPr>
            <a:lvl4pPr marL="1763271" indent="0">
              <a:buNone/>
              <a:defRPr sz="2100" b="1"/>
            </a:lvl4pPr>
            <a:lvl5pPr marL="2351027" indent="0">
              <a:buNone/>
              <a:defRPr sz="2100" b="1"/>
            </a:lvl5pPr>
            <a:lvl6pPr marL="2938784" indent="0">
              <a:buNone/>
              <a:defRPr sz="2100" b="1"/>
            </a:lvl6pPr>
            <a:lvl7pPr marL="3526540" indent="0">
              <a:buNone/>
              <a:defRPr sz="2100" b="1"/>
            </a:lvl7pPr>
            <a:lvl8pPr marL="4114297" indent="0">
              <a:buNone/>
              <a:defRPr sz="2100" b="1"/>
            </a:lvl8pPr>
            <a:lvl9pPr marL="470205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56" indent="0">
              <a:buNone/>
              <a:defRPr sz="2600" b="1"/>
            </a:lvl2pPr>
            <a:lvl3pPr marL="1175513" indent="0">
              <a:buNone/>
              <a:defRPr sz="2300" b="1"/>
            </a:lvl3pPr>
            <a:lvl4pPr marL="1763271" indent="0">
              <a:buNone/>
              <a:defRPr sz="2100" b="1"/>
            </a:lvl4pPr>
            <a:lvl5pPr marL="2351027" indent="0">
              <a:buNone/>
              <a:defRPr sz="2100" b="1"/>
            </a:lvl5pPr>
            <a:lvl6pPr marL="2938784" indent="0">
              <a:buNone/>
              <a:defRPr sz="2100" b="1"/>
            </a:lvl6pPr>
            <a:lvl7pPr marL="3526540" indent="0">
              <a:buNone/>
              <a:defRPr sz="2100" b="1"/>
            </a:lvl7pPr>
            <a:lvl8pPr marL="4114297" indent="0">
              <a:buNone/>
              <a:defRPr sz="2100" b="1"/>
            </a:lvl8pPr>
            <a:lvl9pPr marL="470205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00EE-6E1B-48CF-B328-1E5CF8AE4B17}" type="datetime1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BDD2-49F3-4E6E-ADBE-F356F6235881}" type="datetime1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88DD-38D5-4933-84B1-2E51492A32DD}" type="datetime1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756" indent="0">
              <a:buNone/>
              <a:defRPr sz="1500"/>
            </a:lvl2pPr>
            <a:lvl3pPr marL="1175513" indent="0">
              <a:buNone/>
              <a:defRPr sz="1300"/>
            </a:lvl3pPr>
            <a:lvl4pPr marL="1763271" indent="0">
              <a:buNone/>
              <a:defRPr sz="1200"/>
            </a:lvl4pPr>
            <a:lvl5pPr marL="2351027" indent="0">
              <a:buNone/>
              <a:defRPr sz="1200"/>
            </a:lvl5pPr>
            <a:lvl6pPr marL="2938784" indent="0">
              <a:buNone/>
              <a:defRPr sz="1200"/>
            </a:lvl6pPr>
            <a:lvl7pPr marL="3526540" indent="0">
              <a:buNone/>
              <a:defRPr sz="1200"/>
            </a:lvl7pPr>
            <a:lvl8pPr marL="4114297" indent="0">
              <a:buNone/>
              <a:defRPr sz="1200"/>
            </a:lvl8pPr>
            <a:lvl9pPr marL="470205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2C09-9E52-47A7-A0AE-B0E8D06868BA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756" indent="0">
              <a:buNone/>
              <a:defRPr sz="3600"/>
            </a:lvl2pPr>
            <a:lvl3pPr marL="1175513" indent="0">
              <a:buNone/>
              <a:defRPr sz="3100"/>
            </a:lvl3pPr>
            <a:lvl4pPr marL="1763271" indent="0">
              <a:buNone/>
              <a:defRPr sz="2600"/>
            </a:lvl4pPr>
            <a:lvl5pPr marL="2351027" indent="0">
              <a:buNone/>
              <a:defRPr sz="2600"/>
            </a:lvl5pPr>
            <a:lvl6pPr marL="2938784" indent="0">
              <a:buNone/>
              <a:defRPr sz="2600"/>
            </a:lvl6pPr>
            <a:lvl7pPr marL="3526540" indent="0">
              <a:buNone/>
              <a:defRPr sz="2600"/>
            </a:lvl7pPr>
            <a:lvl8pPr marL="4114297" indent="0">
              <a:buNone/>
              <a:defRPr sz="2600"/>
            </a:lvl8pPr>
            <a:lvl9pPr marL="470205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756" indent="0">
              <a:buNone/>
              <a:defRPr sz="1500"/>
            </a:lvl2pPr>
            <a:lvl3pPr marL="1175513" indent="0">
              <a:buNone/>
              <a:defRPr sz="1300"/>
            </a:lvl3pPr>
            <a:lvl4pPr marL="1763271" indent="0">
              <a:buNone/>
              <a:defRPr sz="1200"/>
            </a:lvl4pPr>
            <a:lvl5pPr marL="2351027" indent="0">
              <a:buNone/>
              <a:defRPr sz="1200"/>
            </a:lvl5pPr>
            <a:lvl6pPr marL="2938784" indent="0">
              <a:buNone/>
              <a:defRPr sz="1200"/>
            </a:lvl6pPr>
            <a:lvl7pPr marL="3526540" indent="0">
              <a:buNone/>
              <a:defRPr sz="1200"/>
            </a:lvl7pPr>
            <a:lvl8pPr marL="4114297" indent="0">
              <a:buNone/>
              <a:defRPr sz="1200"/>
            </a:lvl8pPr>
            <a:lvl9pPr marL="470205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6B97-5D3B-4F7C-8FC1-B0DF2F246EF7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52" tIns="58776" rIns="117552" bIns="587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2"/>
            <a:ext cx="11521440" cy="5129425"/>
          </a:xfrm>
          <a:prstGeom prst="rect">
            <a:avLst/>
          </a:prstGeom>
        </p:spPr>
        <p:txBody>
          <a:bodyPr vert="horz" lIns="117552" tIns="58776" rIns="117552" bIns="587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04ED-580C-4BB1-B968-338ADFBCFAEF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1175513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1175513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117551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1175513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1175513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8.xml"/><Relationship Id="rId5" Type="http://schemas.openxmlformats.org/officeDocument/2006/relationships/image" Target="../media/image1.png"/><Relationship Id="rId4" Type="http://schemas.openxmlformats.org/officeDocument/2006/relationships/chart" Target="../charts/chart7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82.xml"/><Relationship Id="rId4" Type="http://schemas.openxmlformats.org/officeDocument/2006/relationships/chart" Target="../charts/chart8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86.xml"/><Relationship Id="rId4" Type="http://schemas.openxmlformats.org/officeDocument/2006/relationships/chart" Target="../charts/char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93.xml"/><Relationship Id="rId4" Type="http://schemas.openxmlformats.org/officeDocument/2006/relationships/chart" Target="../charts/chart9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97.xml"/><Relationship Id="rId4" Type="http://schemas.openxmlformats.org/officeDocument/2006/relationships/chart" Target="../charts/chart9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01.xml"/><Relationship Id="rId4" Type="http://schemas.openxmlformats.org/officeDocument/2006/relationships/chart" Target="../charts/chart10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08.xml"/><Relationship Id="rId4" Type="http://schemas.openxmlformats.org/officeDocument/2006/relationships/chart" Target="../charts/chart10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12.xml"/><Relationship Id="rId4" Type="http://schemas.openxmlformats.org/officeDocument/2006/relationships/chart" Target="../charts/chart1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16.xml"/><Relationship Id="rId4" Type="http://schemas.openxmlformats.org/officeDocument/2006/relationships/chart" Target="../charts/chart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1.xml"/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23.xml"/><Relationship Id="rId4" Type="http://schemas.openxmlformats.org/officeDocument/2006/relationships/chart" Target="../charts/chart1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27.xml"/><Relationship Id="rId4" Type="http://schemas.openxmlformats.org/officeDocument/2006/relationships/chart" Target="../charts/chart1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9.xml"/><Relationship Id="rId2" Type="http://schemas.openxmlformats.org/officeDocument/2006/relationships/chart" Target="../charts/chart1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31.xml"/><Relationship Id="rId4" Type="http://schemas.openxmlformats.org/officeDocument/2006/relationships/chart" Target="../charts/chart1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3.xml"/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6.xml"/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38.xml"/><Relationship Id="rId4" Type="http://schemas.openxmlformats.org/officeDocument/2006/relationships/chart" Target="../charts/chart1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0.xml"/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42.xml"/><Relationship Id="rId4" Type="http://schemas.openxmlformats.org/officeDocument/2006/relationships/chart" Target="../charts/chart1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4.xml"/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46.xml"/><Relationship Id="rId4" Type="http://schemas.openxmlformats.org/officeDocument/2006/relationships/chart" Target="../charts/chart1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8.xml"/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1.xml"/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53.xml"/><Relationship Id="rId4" Type="http://schemas.openxmlformats.org/officeDocument/2006/relationships/chart" Target="../charts/chart1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5.xml"/><Relationship Id="rId2" Type="http://schemas.openxmlformats.org/officeDocument/2006/relationships/chart" Target="../charts/chart1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57.xml"/><Relationship Id="rId4" Type="http://schemas.openxmlformats.org/officeDocument/2006/relationships/chart" Target="../charts/chart15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9.xml"/><Relationship Id="rId2" Type="http://schemas.openxmlformats.org/officeDocument/2006/relationships/chart" Target="../charts/chart1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61.xml"/><Relationship Id="rId4" Type="http://schemas.openxmlformats.org/officeDocument/2006/relationships/chart" Target="../charts/chart16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3.xml"/><Relationship Id="rId2" Type="http://schemas.openxmlformats.org/officeDocument/2006/relationships/chart" Target="../charts/chart1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6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6.xml"/><Relationship Id="rId2" Type="http://schemas.openxmlformats.org/officeDocument/2006/relationships/chart" Target="../charts/chart1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68.xml"/><Relationship Id="rId4" Type="http://schemas.openxmlformats.org/officeDocument/2006/relationships/chart" Target="../charts/chart16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0.xml"/><Relationship Id="rId2" Type="http://schemas.openxmlformats.org/officeDocument/2006/relationships/chart" Target="../charts/chart1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72.xml"/><Relationship Id="rId4" Type="http://schemas.openxmlformats.org/officeDocument/2006/relationships/chart" Target="../charts/chart17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4.xml"/><Relationship Id="rId2" Type="http://schemas.openxmlformats.org/officeDocument/2006/relationships/chart" Target="../charts/chart1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76.xml"/><Relationship Id="rId4" Type="http://schemas.openxmlformats.org/officeDocument/2006/relationships/chart" Target="../charts/chart1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8.xml"/><Relationship Id="rId2" Type="http://schemas.openxmlformats.org/officeDocument/2006/relationships/chart" Target="../charts/chart1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7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1.xml"/><Relationship Id="rId2" Type="http://schemas.openxmlformats.org/officeDocument/2006/relationships/chart" Target="../charts/chart1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83.xml"/><Relationship Id="rId4" Type="http://schemas.openxmlformats.org/officeDocument/2006/relationships/chart" Target="../charts/chart18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5.xml"/><Relationship Id="rId2" Type="http://schemas.openxmlformats.org/officeDocument/2006/relationships/chart" Target="../charts/chart1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87.xml"/><Relationship Id="rId4" Type="http://schemas.openxmlformats.org/officeDocument/2006/relationships/chart" Target="../charts/chart18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9.xml"/><Relationship Id="rId2" Type="http://schemas.openxmlformats.org/officeDocument/2006/relationships/chart" Target="../charts/chart1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91.xml"/><Relationship Id="rId4" Type="http://schemas.openxmlformats.org/officeDocument/2006/relationships/chart" Target="../charts/chart19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3.xml"/><Relationship Id="rId2" Type="http://schemas.openxmlformats.org/officeDocument/2006/relationships/chart" Target="../charts/chart1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9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6.xml"/><Relationship Id="rId2" Type="http://schemas.openxmlformats.org/officeDocument/2006/relationships/chart" Target="../charts/chart1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98.xml"/><Relationship Id="rId4" Type="http://schemas.openxmlformats.org/officeDocument/2006/relationships/chart" Target="../charts/chart19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0.xml"/><Relationship Id="rId2" Type="http://schemas.openxmlformats.org/officeDocument/2006/relationships/chart" Target="../charts/chart1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02.xml"/><Relationship Id="rId4" Type="http://schemas.openxmlformats.org/officeDocument/2006/relationships/chart" Target="../charts/chart20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4.xml"/><Relationship Id="rId2" Type="http://schemas.openxmlformats.org/officeDocument/2006/relationships/chart" Target="../charts/chart2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06.xml"/><Relationship Id="rId4" Type="http://schemas.openxmlformats.org/officeDocument/2006/relationships/chart" Target="../charts/chart20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8.xml"/><Relationship Id="rId2" Type="http://schemas.openxmlformats.org/officeDocument/2006/relationships/chart" Target="../charts/chart2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0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1.xml"/><Relationship Id="rId2" Type="http://schemas.openxmlformats.org/officeDocument/2006/relationships/chart" Target="../charts/chart2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13.xml"/><Relationship Id="rId4" Type="http://schemas.openxmlformats.org/officeDocument/2006/relationships/chart" Target="../charts/chart2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5.xml"/><Relationship Id="rId2" Type="http://schemas.openxmlformats.org/officeDocument/2006/relationships/chart" Target="../charts/chart2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17.xml"/><Relationship Id="rId4" Type="http://schemas.openxmlformats.org/officeDocument/2006/relationships/chart" Target="../charts/chart21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9.xml"/><Relationship Id="rId2" Type="http://schemas.openxmlformats.org/officeDocument/2006/relationships/chart" Target="../charts/chart2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21.xml"/><Relationship Id="rId4" Type="http://schemas.openxmlformats.org/officeDocument/2006/relationships/chart" Target="../charts/chart22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3.xml"/><Relationship Id="rId2" Type="http://schemas.openxmlformats.org/officeDocument/2006/relationships/chart" Target="../charts/chart2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2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6.xml"/><Relationship Id="rId2" Type="http://schemas.openxmlformats.org/officeDocument/2006/relationships/chart" Target="../charts/chart2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28.xml"/><Relationship Id="rId4" Type="http://schemas.openxmlformats.org/officeDocument/2006/relationships/chart" Target="../charts/chart22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0.xml"/><Relationship Id="rId2" Type="http://schemas.openxmlformats.org/officeDocument/2006/relationships/chart" Target="../charts/chart2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32.xml"/><Relationship Id="rId4" Type="http://schemas.openxmlformats.org/officeDocument/2006/relationships/chart" Target="../charts/chart23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4.xml"/><Relationship Id="rId2" Type="http://schemas.openxmlformats.org/officeDocument/2006/relationships/chart" Target="../charts/chart2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36.xml"/><Relationship Id="rId4" Type="http://schemas.openxmlformats.org/officeDocument/2006/relationships/chart" Target="../charts/chart2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8.xml"/><Relationship Id="rId2" Type="http://schemas.openxmlformats.org/officeDocument/2006/relationships/chart" Target="../charts/chart2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3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11560" y="188640"/>
            <a:ext cx="11656640" cy="7278960"/>
          </a:xfrm>
          <a:prstGeom prst="rect">
            <a:avLst/>
          </a:prstGeom>
          <a:ln w="889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17552" tIns="58776" rIns="117552" bIns="58776" rtlCol="0" anchor="t">
            <a:normAutofit/>
          </a:bodyPr>
          <a:lstStyle>
            <a:lvl1pPr algn="ctr" defTabSz="1175513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6000" b="1" dirty="0">
                <a:latin typeface="Arial Black" panose="020B0A04020102020204" pitchFamily="34" charset="0"/>
              </a:rPr>
              <a:t>Nunavik Police Service</a:t>
            </a:r>
          </a:p>
          <a:p>
            <a:r>
              <a:rPr lang="fr-CA" sz="4000" b="1" dirty="0" err="1">
                <a:latin typeface="Arial Black" panose="020B0A04020102020204" pitchFamily="34" charset="0"/>
              </a:rPr>
              <a:t>Criminal</a:t>
            </a:r>
            <a:r>
              <a:rPr lang="fr-CA" sz="4000" b="1" dirty="0">
                <a:latin typeface="Arial Black" panose="020B0A04020102020204" pitchFamily="34" charset="0"/>
              </a:rPr>
              <a:t> </a:t>
            </a:r>
            <a:r>
              <a:rPr lang="fr-CA" sz="4000" b="1" dirty="0" err="1">
                <a:latin typeface="Arial Black" panose="020B0A04020102020204" pitchFamily="34" charset="0"/>
              </a:rPr>
              <a:t>Stastictics</a:t>
            </a:r>
            <a:endParaRPr lang="fr-CA" sz="4000" b="1" dirty="0"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fr-CA" sz="2000" b="1" dirty="0" err="1">
                <a:latin typeface="Arial Black" panose="020B0A04020102020204" pitchFamily="34" charset="0"/>
              </a:rPr>
              <a:t>January</a:t>
            </a:r>
            <a:r>
              <a:rPr lang="fr-CA" sz="2000" b="1" dirty="0">
                <a:latin typeface="Arial Black" panose="020B0A04020102020204" pitchFamily="34" charset="0"/>
              </a:rPr>
              <a:t> to April 2025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5" y="2049314"/>
            <a:ext cx="3306382" cy="38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Nunavik</a:t>
            </a:r>
            <a:br>
              <a:rPr lang="en-US" dirty="0"/>
            </a:br>
            <a:r>
              <a:rPr lang="en-US" sz="2700" dirty="0"/>
              <a:t>Assistance files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179739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308889"/>
              </p:ext>
            </p:extLst>
          </p:nvPr>
        </p:nvGraphicFramePr>
        <p:xfrm>
          <a:off x="3711957" y="4642523"/>
          <a:ext cx="4990682" cy="250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408080"/>
              </p:ext>
            </p:extLst>
          </p:nvPr>
        </p:nvGraphicFramePr>
        <p:xfrm>
          <a:off x="6834221" y="1752100"/>
          <a:ext cx="4890077" cy="237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829244"/>
              </p:ext>
            </p:extLst>
          </p:nvPr>
        </p:nvGraphicFramePr>
        <p:xfrm>
          <a:off x="886682" y="1875972"/>
          <a:ext cx="4876800" cy="23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04698" y="1455394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Search and Rescue</a:t>
            </a:r>
          </a:p>
        </p:txBody>
      </p:sp>
      <p:sp>
        <p:nvSpPr>
          <p:cNvPr id="26" name="TextBox 4"/>
          <p:cNvSpPr txBox="1"/>
          <p:nvPr/>
        </p:nvSpPr>
        <p:spPr>
          <a:xfrm>
            <a:off x="1238699" y="1512480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/>
              <a:t>Person in Distress 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4255988" y="4397927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/>
              <a:t>By-Law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2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Nunavik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826906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Akulivik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94604473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60769386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5226226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78415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Akulivik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44661909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1977579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58878751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636685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6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Akulivik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93115097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76624724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27257611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356173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8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Akulivik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4027451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72964655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0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Akulivik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927328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" y="7290629"/>
            <a:ext cx="464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Aupaluk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38581629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16395976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87767153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741135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45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Aupaluk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20217975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64016755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35989153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987815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2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Aupaluk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21845348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64253385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99067740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574762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5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400" dirty="0"/>
              <a:t>Total </a:t>
            </a:r>
            <a:r>
              <a:rPr lang="fr-CA" sz="4400" dirty="0" err="1"/>
              <a:t>Criminal</a:t>
            </a:r>
            <a:r>
              <a:rPr lang="fr-CA" sz="4400" dirty="0"/>
              <a:t> Incidents </a:t>
            </a:r>
            <a:r>
              <a:rPr lang="fr-CA" sz="4400" dirty="0" err="1"/>
              <a:t>Evolution</a:t>
            </a:r>
            <a:endParaRPr lang="fr-CA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Chart 13"/>
              <p:cNvGraphicFramePr/>
              <p:nvPr>
                <p:extLst>
                  <p:ext uri="{D42A27DB-BD31-4B8C-83A1-F6EECF244321}">
                    <p14:modId xmlns:p14="http://schemas.microsoft.com/office/powerpoint/2010/main" val="3866870025"/>
                  </p:ext>
                </p:extLst>
              </p:nvPr>
            </p:nvGraphicFramePr>
            <p:xfrm>
              <a:off x="2362200" y="1461174"/>
              <a:ext cx="8534400" cy="5689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4" name="Chart 1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2200" y="1461174"/>
                <a:ext cx="8534400" cy="56896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9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Aupaluk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885401622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48683149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37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Aupaluk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748192"/>
              </p:ext>
            </p:extLst>
          </p:nvPr>
        </p:nvGraphicFramePr>
        <p:xfrm>
          <a:off x="2284095" y="1627257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Inukjuak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4864" y="138286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06366724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10336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96517283"/>
              </p:ext>
            </p:extLst>
          </p:nvPr>
        </p:nvGraphicFramePr>
        <p:xfrm>
          <a:off x="1572488" y="4151658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97023145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637252"/>
              </p:ext>
            </p:extLst>
          </p:nvPr>
        </p:nvGraphicFramePr>
        <p:xfrm>
          <a:off x="1464740" y="1654632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Inukjuak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87628981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95331252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27257808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760233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799" y="7263729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Inukjuak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94041499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04924709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1208320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105464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30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Inukjuak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94960536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30759259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87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Inukjuak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182243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Ivujivik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76476172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90938152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997244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677105292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9039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Ivujivik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02491310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70285008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3717350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216904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97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Ivujivik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30217212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79441846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48567290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170393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1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2631" y="144988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598315"/>
              </p:ext>
            </p:extLst>
          </p:nvPr>
        </p:nvGraphicFramePr>
        <p:xfrm>
          <a:off x="1437501" y="1654475"/>
          <a:ext cx="47121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6799" y="19812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71929" y="1443830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Attempter Murder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395698"/>
              </p:ext>
            </p:extLst>
          </p:nvPr>
        </p:nvGraphicFramePr>
        <p:xfrm>
          <a:off x="6781799" y="1654475"/>
          <a:ext cx="47934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518303232"/>
              </p:ext>
            </p:extLst>
          </p:nvPr>
        </p:nvGraphicFramePr>
        <p:xfrm>
          <a:off x="6850504" y="4231560"/>
          <a:ext cx="4808095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Nunavik</a:t>
            </a:r>
            <a:br>
              <a:rPr lang="en-US" dirty="0"/>
            </a:br>
            <a:endParaRPr lang="en-US" sz="2700" dirty="0"/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30619"/>
              </p:ext>
            </p:extLst>
          </p:nvPr>
        </p:nvGraphicFramePr>
        <p:xfrm>
          <a:off x="1600200" y="4754162"/>
          <a:ext cx="4990682" cy="249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080494" y="4473875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Suicide</a:t>
            </a:r>
          </a:p>
        </p:txBody>
      </p:sp>
    </p:spTree>
    <p:extLst>
      <p:ext uri="{BB962C8B-B14F-4D97-AF65-F5344CB8AC3E}">
        <p14:creationId xmlns:p14="http://schemas.microsoft.com/office/powerpoint/2010/main" val="2023143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Ivujivik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00073149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62040003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38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Ivujivik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378615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Kangiqsualujjuaq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86670803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2351270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60677258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076902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87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Kangiqsualujjuaq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05473399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70625982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72084359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01733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9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Kangiqsualujjuaq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20266409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12324079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55944495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765788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49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Kangiqsualujjuaq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52792646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90475064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56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Kangiqsualujjuaq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9355"/>
              </p:ext>
            </p:extLst>
          </p:nvPr>
        </p:nvGraphicFramePr>
        <p:xfrm>
          <a:off x="2092371" y="1589314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Kangiqsujuaq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41345873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27720201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56797450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281219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12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Kangiqsujuaq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90380769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06431726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31374829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208118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75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Kangiqsujuaq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94044540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95660427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11273843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531598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6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5373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744393"/>
              </p:ext>
            </p:extLst>
          </p:nvPr>
        </p:nvGraphicFramePr>
        <p:xfrm>
          <a:off x="925740" y="1739012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77720810"/>
              </p:ext>
            </p:extLst>
          </p:nvPr>
        </p:nvGraphicFramePr>
        <p:xfrm>
          <a:off x="1121430" y="4184050"/>
          <a:ext cx="506211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30413" y="14154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555410"/>
              </p:ext>
            </p:extLst>
          </p:nvPr>
        </p:nvGraphicFramePr>
        <p:xfrm>
          <a:off x="6360348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557481218"/>
              </p:ext>
            </p:extLst>
          </p:nvPr>
        </p:nvGraphicFramePr>
        <p:xfrm>
          <a:off x="6477000" y="4231560"/>
          <a:ext cx="50292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9841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Nunavik</a:t>
            </a:r>
            <a:br>
              <a:rPr lang="en-US" dirty="0"/>
            </a:br>
            <a:r>
              <a:rPr lang="en-US" sz="2700" dirty="0"/>
              <a:t>Crime against the person</a:t>
            </a:r>
          </a:p>
        </p:txBody>
      </p:sp>
    </p:spTree>
    <p:extLst>
      <p:ext uri="{BB962C8B-B14F-4D97-AF65-F5344CB8AC3E}">
        <p14:creationId xmlns:p14="http://schemas.microsoft.com/office/powerpoint/2010/main" val="535807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Kangiqsujuaq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30108445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91392537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58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Kangiqsujuaq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877166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Kangirsuk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47869435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15545749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92574950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241400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82114" y="1869594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78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Kangirsuk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10706368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29234652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09668994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574717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38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Kangirsuk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53898816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34272393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45994744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093319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5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Kangirsuk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06237435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60785316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35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Kangirsuk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824979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Kuujjuaq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89179167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60832543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81156191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238108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24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Kuujjuaq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0250917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12157458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13726377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475393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16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Kuujjuaq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22145933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96975834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55840972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221651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5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3657" y="1431624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2035"/>
              </p:ext>
            </p:extLst>
          </p:nvPr>
        </p:nvGraphicFramePr>
        <p:xfrm>
          <a:off x="1158748" y="1654475"/>
          <a:ext cx="5474779" cy="267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97583717"/>
              </p:ext>
            </p:extLst>
          </p:nvPr>
        </p:nvGraphicFramePr>
        <p:xfrm>
          <a:off x="1158748" y="4229146"/>
          <a:ext cx="5318251" cy="303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77800" y="1423810"/>
            <a:ext cx="38471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372255"/>
              </p:ext>
            </p:extLst>
          </p:nvPr>
        </p:nvGraphicFramePr>
        <p:xfrm>
          <a:off x="6734053" y="1654475"/>
          <a:ext cx="5305547" cy="257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884265318"/>
              </p:ext>
            </p:extLst>
          </p:nvPr>
        </p:nvGraphicFramePr>
        <p:xfrm>
          <a:off x="6829110" y="4094903"/>
          <a:ext cx="5311016" cy="317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9841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Nunavik</a:t>
            </a:r>
            <a:br>
              <a:rPr lang="en-US" dirty="0"/>
            </a:br>
            <a:r>
              <a:rPr lang="en-US" sz="2700" dirty="0"/>
              <a:t>Crime against the person</a:t>
            </a:r>
          </a:p>
        </p:txBody>
      </p:sp>
    </p:spTree>
    <p:extLst>
      <p:ext uri="{BB962C8B-B14F-4D97-AF65-F5344CB8AC3E}">
        <p14:creationId xmlns:p14="http://schemas.microsoft.com/office/powerpoint/2010/main" val="1683807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Kuujjuaq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63265367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18798518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090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Kuujjuaq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958013"/>
              </p:ext>
            </p:extLst>
          </p:nvPr>
        </p:nvGraphicFramePr>
        <p:xfrm>
          <a:off x="2133600" y="1498264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799" y="7263729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Kuujjuaraapik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18302223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53180065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14469476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573531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9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Kuujjuaraapik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58598287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18743206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64197994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271305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70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Kuujjuaraapik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60405444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98341096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03922805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789930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19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Kuujjuaraapik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95975183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16750926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31</a:t>
            </a:r>
            <a:r>
              <a:rPr lang="en-US" baseline="30000" dirty="0"/>
              <a:t>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347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Kuujjuaraapik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197073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Puvirnituq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20857536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37455705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97017439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295025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602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Puvirnituq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22673723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33637402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44772272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386620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250680" y="182912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202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Puvirnituq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54933766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67257289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62339824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317245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5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8803" y="1435696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Fatal Accidents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0979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Nunavik</a:t>
            </a:r>
            <a:br>
              <a:rPr lang="en-US" dirty="0"/>
            </a:br>
            <a:r>
              <a:rPr lang="en-US" sz="2700" dirty="0"/>
              <a:t>Declared Motor Vehicle Accidents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908775"/>
              </p:ext>
            </p:extLst>
          </p:nvPr>
        </p:nvGraphicFramePr>
        <p:xfrm>
          <a:off x="1480991" y="1689559"/>
          <a:ext cx="4777711" cy="257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33799497"/>
              </p:ext>
            </p:extLst>
          </p:nvPr>
        </p:nvGraphicFramePr>
        <p:xfrm>
          <a:off x="6665758" y="1293863"/>
          <a:ext cx="5297642" cy="289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824058953"/>
              </p:ext>
            </p:extLst>
          </p:nvPr>
        </p:nvGraphicFramePr>
        <p:xfrm>
          <a:off x="4070002" y="4127160"/>
          <a:ext cx="5378797" cy="315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780094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Puvirnituq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56662527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5043819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82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Puvirnituq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998377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8869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 err="1"/>
              <a:t>Quaqtaq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34070892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90644497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75073266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180578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177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 err="1"/>
              <a:t>Quaqtaq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2875434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28453507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53084753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611811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6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 err="1"/>
              <a:t>Quaqtaq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69213297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30029200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01666924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2144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97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 err="1"/>
              <a:t>Quaqtaq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91409019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75633974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409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Quaqtaq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206773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Salluit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14467036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402761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73294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975636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392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Salluit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39638209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60565996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53179496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139819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922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Salluit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90092650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33865009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28750288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75366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4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1407565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Careless use of firearm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Nunavik</a:t>
            </a:r>
            <a:br>
              <a:rPr lang="en-US" dirty="0"/>
            </a:br>
            <a:r>
              <a:rPr lang="en-US" sz="2700" dirty="0"/>
              <a:t>Crimes involving weapons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826851"/>
              </p:ext>
            </p:extLst>
          </p:nvPr>
        </p:nvGraphicFramePr>
        <p:xfrm>
          <a:off x="1437501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50753244"/>
              </p:ext>
            </p:extLst>
          </p:nvPr>
        </p:nvGraphicFramePr>
        <p:xfrm>
          <a:off x="1676400" y="4157097"/>
          <a:ext cx="4800600" cy="300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310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0" y="1415449"/>
            <a:ext cx="4495799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Pointing a firearm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687971"/>
              </p:ext>
            </p:extLst>
          </p:nvPr>
        </p:nvGraphicFramePr>
        <p:xfrm>
          <a:off x="6317457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370780274"/>
              </p:ext>
            </p:extLst>
          </p:nvPr>
        </p:nvGraphicFramePr>
        <p:xfrm>
          <a:off x="6695301" y="4153819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812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Salluit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71471543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19656676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200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Salluit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100367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Tasiujaq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22256326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60913816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40096903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589205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100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Tasiujaq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46505214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70324894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44135108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901976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80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Tasiujaq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96590049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53682676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59170477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236888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891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Tasiujaq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47382873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65558231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29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Tasiujaq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775922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Umiujaq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87056088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8339900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6249005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119355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849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Umiujaq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84790993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862878752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98399538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505031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14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Umiujaq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78293517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4204573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15765597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159905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4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60127129"/>
              </p:ext>
            </p:extLst>
          </p:nvPr>
        </p:nvGraphicFramePr>
        <p:xfrm>
          <a:off x="1101376" y="1962330"/>
          <a:ext cx="4842223" cy="382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94919" y="2097538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793839092"/>
              </p:ext>
            </p:extLst>
          </p:nvPr>
        </p:nvGraphicFramePr>
        <p:xfrm>
          <a:off x="6361753" y="1973397"/>
          <a:ext cx="4842223" cy="382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Nunavik</a:t>
            </a:r>
            <a:br>
              <a:rPr lang="en-US" dirty="0"/>
            </a:br>
            <a:r>
              <a:rPr lang="en-US" sz="2700" dirty="0"/>
              <a:t>Number of detentions </a:t>
            </a:r>
          </a:p>
        </p:txBody>
      </p:sp>
    </p:spTree>
    <p:extLst>
      <p:ext uri="{BB962C8B-B14F-4D97-AF65-F5344CB8AC3E}">
        <p14:creationId xmlns:p14="http://schemas.microsoft.com/office/powerpoint/2010/main" val="1546714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Umiujaq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68217286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62936267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195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Umiujaq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055096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8672" y="1324212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Adults detained criminally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Nunavik</a:t>
            </a:r>
            <a:br>
              <a:rPr lang="en-US" dirty="0"/>
            </a:br>
            <a:r>
              <a:rPr lang="en-US" sz="2700" dirty="0"/>
              <a:t>Number of detentions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448275"/>
              </p:ext>
            </p:extLst>
          </p:nvPr>
        </p:nvGraphicFramePr>
        <p:xfrm>
          <a:off x="1437501" y="1654475"/>
          <a:ext cx="4990682" cy="249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583541"/>
              </p:ext>
            </p:extLst>
          </p:nvPr>
        </p:nvGraphicFramePr>
        <p:xfrm>
          <a:off x="1437501" y="4503549"/>
          <a:ext cx="4990682" cy="250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070626"/>
              </p:ext>
            </p:extLst>
          </p:nvPr>
        </p:nvGraphicFramePr>
        <p:xfrm>
          <a:off x="6834221" y="1752100"/>
          <a:ext cx="4890077" cy="237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472740"/>
              </p:ext>
            </p:extLst>
          </p:nvPr>
        </p:nvGraphicFramePr>
        <p:xfrm>
          <a:off x="6934200" y="4675190"/>
          <a:ext cx="4876800" cy="23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299443" y="1363671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Adults detained non-criminally</a:t>
            </a:r>
          </a:p>
        </p:txBody>
      </p:sp>
      <p:sp>
        <p:nvSpPr>
          <p:cNvPr id="26" name="TextBox 4"/>
          <p:cNvSpPr txBox="1"/>
          <p:nvPr/>
        </p:nvSpPr>
        <p:spPr>
          <a:xfrm>
            <a:off x="2034859" y="4255776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/>
              <a:t>Youths detained criminally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7162800" y="4214849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/>
              <a:t>Youths detained non-criminally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1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7879</TotalTime>
  <Words>1820</Words>
  <Application>Microsoft Office PowerPoint</Application>
  <PresentationFormat>Custom</PresentationFormat>
  <Paragraphs>609</Paragraphs>
  <Slides>81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Arial</vt:lpstr>
      <vt:lpstr>Arial Black</vt:lpstr>
      <vt:lpstr>Calibri</vt:lpstr>
      <vt:lpstr>Office Theme</vt:lpstr>
      <vt:lpstr>PowerPoint Presentation</vt:lpstr>
      <vt:lpstr>Total Criminal Incidents Evolution</vt:lpstr>
      <vt:lpstr>Nunavik </vt:lpstr>
      <vt:lpstr>Nunavik Crime against the person</vt:lpstr>
      <vt:lpstr>Nunavik Crime against the person</vt:lpstr>
      <vt:lpstr>Nunavik Declared Motor Vehicle Accidents</vt:lpstr>
      <vt:lpstr>Nunavik Crimes involving weapons </vt:lpstr>
      <vt:lpstr>Nunavik Number of detentions </vt:lpstr>
      <vt:lpstr>Nunavik Number of detentions </vt:lpstr>
      <vt:lpstr>Nunavik Assistance files </vt:lpstr>
      <vt:lpstr>Nunavik Summary – All Police Interventions</vt:lpstr>
      <vt:lpstr>Akulivik Specific Crime Trends</vt:lpstr>
      <vt:lpstr>Akulivik Specific Crime Trends</vt:lpstr>
      <vt:lpstr>Akulivik Specific Crime Trends</vt:lpstr>
      <vt:lpstr>Akulivik Specific Crime Trends</vt:lpstr>
      <vt:lpstr>Akulivik Summary – All Police Interventions</vt:lpstr>
      <vt:lpstr>Aupaluk Specific Crime Trends</vt:lpstr>
      <vt:lpstr>Aupaluk Specific Crime Trends</vt:lpstr>
      <vt:lpstr>Aupaluk Specific Crime Trends</vt:lpstr>
      <vt:lpstr>Aupaluk Specific Crime Trends</vt:lpstr>
      <vt:lpstr>Aupaluk Summary – All Police Interventions</vt:lpstr>
      <vt:lpstr>Inukjuak Specific Crime Trends</vt:lpstr>
      <vt:lpstr>Inukjuak Specific Crime Trends</vt:lpstr>
      <vt:lpstr>Inukjuak Specific Crime Trends</vt:lpstr>
      <vt:lpstr>Inukjuak Specific Crime Trends</vt:lpstr>
      <vt:lpstr>Inukjuak Summary – All Police Interventions</vt:lpstr>
      <vt:lpstr>Ivujivik Specific Crime Trends</vt:lpstr>
      <vt:lpstr>Ivujivik Specific Crime Trends</vt:lpstr>
      <vt:lpstr>Ivujivik Specific Crime Trends</vt:lpstr>
      <vt:lpstr>Ivujivik Specific Crime Trends</vt:lpstr>
      <vt:lpstr>Ivujivik Summary – All Police Interventions</vt:lpstr>
      <vt:lpstr>Kangiqsualujjuaq Specific Crime Trends</vt:lpstr>
      <vt:lpstr>Kangiqsualujjuaq Specific Crime Trends</vt:lpstr>
      <vt:lpstr>Kangiqsualujjuaq Specific Crime Trends</vt:lpstr>
      <vt:lpstr>Kangiqsualujjuaq Specific Crime Trends</vt:lpstr>
      <vt:lpstr>Kangiqsualujjuaq Summary – All Police Interventions</vt:lpstr>
      <vt:lpstr>Kangiqsujuaq Specific Crime Trends</vt:lpstr>
      <vt:lpstr>Kangiqsujuaq Specific Crime Trends</vt:lpstr>
      <vt:lpstr>Kangiqsujuaq Specific Crime Trends</vt:lpstr>
      <vt:lpstr>Kangiqsujuaq Specific Crime Trends</vt:lpstr>
      <vt:lpstr>Kangiqsujuaq Summary – All Police Interventions</vt:lpstr>
      <vt:lpstr>Kangirsuk Specific Crime Trends</vt:lpstr>
      <vt:lpstr>Kangirsuk Specific Crime Trends</vt:lpstr>
      <vt:lpstr>Kangirsuk Specific Crime Trends</vt:lpstr>
      <vt:lpstr>Kangirsuk Specific Crime Trends</vt:lpstr>
      <vt:lpstr>Kangirsuk Summary – All Police Interventions</vt:lpstr>
      <vt:lpstr>Kuujjuaq Specific Crime Trends</vt:lpstr>
      <vt:lpstr>Kuujjuaq Specific Crime Trends</vt:lpstr>
      <vt:lpstr>Kuujjuaq Specific Crime Trends</vt:lpstr>
      <vt:lpstr>Kuujjuaq Specific Crime Trends</vt:lpstr>
      <vt:lpstr>Kuujjuaq Summary – All Police Interventions</vt:lpstr>
      <vt:lpstr>Kuujjuaraapik Specific Crime Trends</vt:lpstr>
      <vt:lpstr>Kuujjuaraapik Specific Crime Trends</vt:lpstr>
      <vt:lpstr>Kuujjuaraapik Specific Crime Trends</vt:lpstr>
      <vt:lpstr>Kuujjuaraapik Specific Crime Trends</vt:lpstr>
      <vt:lpstr>Kuujjuaraapik Summary – All Police Interventions</vt:lpstr>
      <vt:lpstr>Puvirnituq Specific Crime Trends</vt:lpstr>
      <vt:lpstr>Puvirnituq Specific Crime Trends</vt:lpstr>
      <vt:lpstr>Puvirnituq Specific Crime Trends</vt:lpstr>
      <vt:lpstr>Puvirnituq Specific Crime Trends</vt:lpstr>
      <vt:lpstr>Puvirnituq Summary – All Police Interventions</vt:lpstr>
      <vt:lpstr>Quaqtaq Specific Crime Trends</vt:lpstr>
      <vt:lpstr>Quaqtaq Specific Crime Trends</vt:lpstr>
      <vt:lpstr>Quaqtaq Specific Crime Trends</vt:lpstr>
      <vt:lpstr>Quaqtaq Specific Crime Trends</vt:lpstr>
      <vt:lpstr>Quaqtaq Summary – All Police Interventions</vt:lpstr>
      <vt:lpstr>Salluit Specific Crime Trends</vt:lpstr>
      <vt:lpstr>Salluit Specific Crime Trends</vt:lpstr>
      <vt:lpstr>Salluit Specific Crime Trends</vt:lpstr>
      <vt:lpstr>Salluit Specific Crime Trends</vt:lpstr>
      <vt:lpstr>Salluit Summary – All Police Interventions</vt:lpstr>
      <vt:lpstr>Tasiujaq Specific Crime Trends</vt:lpstr>
      <vt:lpstr>Tasiujaq Specific Crime Trends</vt:lpstr>
      <vt:lpstr>Tasiujaq Specific Crime Trends</vt:lpstr>
      <vt:lpstr>Tasiujaq Specific Crime Trends</vt:lpstr>
      <vt:lpstr>Tasiujaq Summary – All Police Interventions</vt:lpstr>
      <vt:lpstr>Umiujaq Specific Crime Trends</vt:lpstr>
      <vt:lpstr>Umiujaq Specific Crime Trends</vt:lpstr>
      <vt:lpstr>Umiujaq Specific Crime Trends</vt:lpstr>
      <vt:lpstr>Umiujaq Specific Crime Trends</vt:lpstr>
      <vt:lpstr>Umiujaq Summary – All Police Interventions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Kativik Regional Police Force</dc:title>
  <dc:creator>tgreene</dc:creator>
  <cp:lastModifiedBy>Bruno Hamel</cp:lastModifiedBy>
  <cp:revision>985</cp:revision>
  <cp:lastPrinted>2020-05-07T19:40:10Z</cp:lastPrinted>
  <dcterms:created xsi:type="dcterms:W3CDTF">2009-08-21T18:48:51Z</dcterms:created>
  <dcterms:modified xsi:type="dcterms:W3CDTF">2025-05-07T22:22:46Z</dcterms:modified>
</cp:coreProperties>
</file>