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iPaiNutaaq" panose="020B0600040300060004" pitchFamily="34" charset="0"/>
      <p:regular r:id="rId12"/>
      <p:bold r:id="rId13"/>
      <p:italic r:id="rId14"/>
      <p:boldItalic r:id="rId15"/>
    </p:embeddedFont>
    <p:embeddedFont>
      <p:font typeface="Hammersmith One" panose="02010703030501060504" pitchFamily="2" charset="0"/>
      <p:regular r:id="rId16"/>
    </p:embeddedFont>
    <p:embeddedFont>
      <p:font typeface="Open Sans" panose="020B0606030504020204" pitchFamily="34" charset="0"/>
      <p:regular r:id="rId17"/>
    </p:embeddedFont>
    <p:embeddedFont>
      <p:font typeface="Open Sans Bold" panose="020B0806030504020204" charset="0"/>
      <p:regular r:id="rId18"/>
    </p:embeddedFont>
    <p:embeddedFont>
      <p:font typeface="Oswald" panose="00000500000000000000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4" d="100"/>
          <a:sy n="94" d="100"/>
        </p:scale>
        <p:origin x="18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358" y="235703"/>
            <a:ext cx="17846794" cy="9714576"/>
          </a:xfrm>
          <a:custGeom>
            <a:avLst/>
            <a:gdLst/>
            <a:ahLst/>
            <a:cxnLst/>
            <a:rect l="l" t="t" r="r" b="b"/>
            <a:pathLst>
              <a:path w="17846794" h="9714576">
                <a:moveTo>
                  <a:pt x="0" y="0"/>
                </a:moveTo>
                <a:lnTo>
                  <a:pt x="17846795" y="0"/>
                </a:lnTo>
                <a:lnTo>
                  <a:pt x="17846795" y="9714576"/>
                </a:lnTo>
                <a:lnTo>
                  <a:pt x="0" y="971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78" b="-11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13289" y="6353924"/>
            <a:ext cx="9045684" cy="6524200"/>
          </a:xfrm>
          <a:custGeom>
            <a:avLst/>
            <a:gdLst/>
            <a:ahLst/>
            <a:cxnLst/>
            <a:rect l="l" t="t" r="r" b="b"/>
            <a:pathLst>
              <a:path w="9045684" h="6524200">
                <a:moveTo>
                  <a:pt x="0" y="0"/>
                </a:moveTo>
                <a:lnTo>
                  <a:pt x="9045684" y="0"/>
                </a:lnTo>
                <a:lnTo>
                  <a:pt x="9045684" y="6524199"/>
                </a:lnTo>
                <a:lnTo>
                  <a:pt x="0" y="652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52557" y="6238094"/>
            <a:ext cx="4672652" cy="2416150"/>
          </a:xfrm>
          <a:custGeom>
            <a:avLst/>
            <a:gdLst/>
            <a:ahLst/>
            <a:cxnLst/>
            <a:rect l="l" t="t" r="r" b="b"/>
            <a:pathLst>
              <a:path w="4672652" h="2416150">
                <a:moveTo>
                  <a:pt x="0" y="0"/>
                </a:moveTo>
                <a:lnTo>
                  <a:pt x="4672652" y="0"/>
                </a:lnTo>
                <a:lnTo>
                  <a:pt x="4672652" y="2416151"/>
                </a:lnTo>
                <a:lnTo>
                  <a:pt x="0" y="241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89349">
            <a:off x="10912700" y="289279"/>
            <a:ext cx="2879713" cy="2879713"/>
          </a:xfrm>
          <a:custGeom>
            <a:avLst/>
            <a:gdLst/>
            <a:ahLst/>
            <a:cxnLst/>
            <a:rect l="l" t="t" r="r" b="b"/>
            <a:pathLst>
              <a:path w="2879713" h="2879713">
                <a:moveTo>
                  <a:pt x="0" y="0"/>
                </a:moveTo>
                <a:lnTo>
                  <a:pt x="2879713" y="0"/>
                </a:lnTo>
                <a:lnTo>
                  <a:pt x="2879713" y="2879713"/>
                </a:lnTo>
                <a:lnTo>
                  <a:pt x="0" y="2879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8010426"/>
            <a:ext cx="7331443" cy="71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  <a:spcBef>
                <a:spcPct val="0"/>
              </a:spcBef>
            </a:pPr>
            <a:r>
              <a:rPr lang="en-US" sz="4168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EXPAND YOUR HORIZONS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67127" y="8666545"/>
            <a:ext cx="3400127" cy="46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4">
                <a:solidFill>
                  <a:srgbClr val="FAFAF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BOOST YOUR REALITY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29512" y="8098927"/>
            <a:ext cx="3071020" cy="55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  <a:spcBef>
                <a:spcPct val="0"/>
              </a:spcBef>
            </a:pPr>
            <a:r>
              <a:rPr lang="en-US" sz="32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Facebook cover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65614"/>
            <a:ext cx="7331443" cy="125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168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EXPAND YOUR HORIZONS</a:t>
            </a:r>
          </a:p>
          <a:p>
            <a:pPr algn="ctr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IKIAQBOX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4301" y="5895336"/>
            <a:ext cx="13067039" cy="199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2770" b="1">
                <a:solidFill>
                  <a:srgbClr val="FFDD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Inside this box, discovery begins. </a:t>
            </a:r>
          </a:p>
          <a:p>
            <a:pPr algn="l">
              <a:lnSpc>
                <a:spcPts val="3038"/>
              </a:lnSpc>
            </a:pPr>
            <a:r>
              <a:rPr lang="en-US" sz="2170" b="1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Bake, play, and explore together - every activity, every flavor, and every spark of imagination helps you expand your horizons. </a:t>
            </a:r>
          </a:p>
          <a:p>
            <a:pPr algn="l">
              <a:lnSpc>
                <a:spcPts val="3038"/>
              </a:lnSpc>
            </a:pPr>
            <a:endParaRPr lang="en-US" sz="2170" b="1">
              <a:solidFill>
                <a:srgbClr val="02020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38"/>
              </a:lnSpc>
            </a:pPr>
            <a:endParaRPr lang="en-US" sz="2170" b="1">
              <a:solidFill>
                <a:srgbClr val="02020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4301" y="3394007"/>
            <a:ext cx="10930499" cy="1544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2200" b="1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KIAQBOX</a:t>
            </a:r>
            <a:r>
              <a:rPr lang="en-US" sz="2200" b="1">
                <a:solidFill>
                  <a:srgbClr val="FFDD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 designed to bring young people and their families together in a creative, interactive, and heartwarming experience. By combining playful activities, an augmented reality message, and a shared baking moment, it encourages self-discovery, collaboration, and the joy of learning together.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4664" y="1282144"/>
            <a:ext cx="9158671" cy="2337569"/>
          </a:xfrm>
          <a:custGeom>
            <a:avLst/>
            <a:gdLst/>
            <a:ahLst/>
            <a:cxnLst/>
            <a:rect l="l" t="t" r="r" b="b"/>
            <a:pathLst>
              <a:path w="9158671" h="2337569">
                <a:moveTo>
                  <a:pt x="0" y="0"/>
                </a:moveTo>
                <a:lnTo>
                  <a:pt x="9158672" y="0"/>
                </a:lnTo>
                <a:lnTo>
                  <a:pt x="9158672" y="2337569"/>
                </a:lnTo>
                <a:lnTo>
                  <a:pt x="0" y="2337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80317" y="4332450"/>
            <a:ext cx="12327367" cy="344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2"/>
              </a:lnSpc>
              <a:spcBef>
                <a:spcPct val="0"/>
              </a:spcBef>
            </a:pPr>
            <a:r>
              <a:rPr lang="en-US" sz="3573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T</a:t>
            </a:r>
            <a:r>
              <a:rPr lang="en-US" sz="3573" b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his campaign tells a story of rebirth through knowledge:</a:t>
            </a:r>
          </a:p>
          <a:p>
            <a:pPr algn="ctr">
              <a:lnSpc>
                <a:spcPts val="5422"/>
              </a:lnSpc>
              <a:spcBef>
                <a:spcPct val="0"/>
              </a:spcBef>
            </a:pPr>
            <a:r>
              <a:rPr lang="en-US" sz="3873" b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the cold turns into light, play becomes learning, and reality is amplified by imagination.</a:t>
            </a:r>
          </a:p>
          <a:p>
            <a:pPr algn="ctr">
              <a:lnSpc>
                <a:spcPts val="5422"/>
              </a:lnSpc>
              <a:spcBef>
                <a:spcPct val="0"/>
              </a:spcBef>
            </a:pPr>
            <a:endParaRPr lang="en-US" sz="3873" b="1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  <a:p>
            <a:pPr algn="ctr">
              <a:lnSpc>
                <a:spcPts val="6122"/>
              </a:lnSpc>
              <a:spcBef>
                <a:spcPct val="0"/>
              </a:spcBef>
            </a:pPr>
            <a:r>
              <a:rPr lang="en-US" sz="4373" b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Discover what knowledge can spark within you!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73712" y="1662400"/>
            <a:ext cx="6037522" cy="94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2"/>
              </a:lnSpc>
              <a:spcBef>
                <a:spcPct val="0"/>
              </a:spcBef>
            </a:pPr>
            <a:r>
              <a:rPr lang="en-US" sz="5508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Vision of the campaign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3920" y="172719"/>
            <a:ext cx="9397505" cy="2398526"/>
          </a:xfrm>
          <a:custGeom>
            <a:avLst/>
            <a:gdLst/>
            <a:ahLst/>
            <a:cxnLst/>
            <a:rect l="l" t="t" r="r" b="b"/>
            <a:pathLst>
              <a:path w="9397505" h="2398526">
                <a:moveTo>
                  <a:pt x="0" y="0"/>
                </a:moveTo>
                <a:lnTo>
                  <a:pt x="9397506" y="0"/>
                </a:lnTo>
                <a:lnTo>
                  <a:pt x="9397506" y="2398527"/>
                </a:lnTo>
                <a:lnTo>
                  <a:pt x="0" y="2398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529722" y="490604"/>
            <a:ext cx="4685902" cy="9210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5297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Creative objectives</a:t>
            </a:r>
          </a:p>
          <a:p>
            <a:pPr algn="l">
              <a:lnSpc>
                <a:spcPts val="3636"/>
              </a:lnSpc>
            </a:pPr>
            <a:endParaRPr lang="en-US" sz="5297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3636"/>
              </a:lnSpc>
            </a:pPr>
            <a:endParaRPr lang="en-US" sz="5297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2963"/>
              </a:lnSpc>
            </a:pPr>
            <a:endParaRPr lang="en-US" sz="5297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3383"/>
              </a:lnSpc>
            </a:pPr>
            <a:r>
              <a:rPr lang="en-US" sz="2416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1. Awareness and Recognition:</a:t>
            </a:r>
            <a:r>
              <a:rPr lang="en-US" sz="2416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Highlight the crucial role adults play in supporting the academic success of young people. </a:t>
            </a:r>
          </a:p>
          <a:p>
            <a:pPr algn="l">
              <a:lnSpc>
                <a:spcPts val="4056"/>
              </a:lnSpc>
            </a:pPr>
            <a:endParaRPr lang="en-US" sz="2416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416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2. Visualization through AR</a:t>
            </a:r>
            <a:r>
              <a:rPr lang="en-US" sz="2416">
                <a:solidFill>
                  <a:srgbClr val="0580DF"/>
                </a:solidFill>
                <a:latin typeface="AiPaiNutaaq"/>
                <a:ea typeface="AiPaiNutaaq"/>
                <a:cs typeface="AiPaiNutaaq"/>
                <a:sym typeface="AiPaiNutaaq"/>
              </a:rPr>
              <a:t>:</a:t>
            </a:r>
            <a:r>
              <a:rPr lang="en-US" sz="2416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Utilize augmented reality to make the invisible impact of supportive gestures tangible and visible. </a:t>
            </a:r>
          </a:p>
          <a:p>
            <a:pPr algn="l">
              <a:lnSpc>
                <a:spcPts val="4056"/>
              </a:lnSpc>
              <a:spcBef>
                <a:spcPct val="0"/>
              </a:spcBef>
            </a:pPr>
            <a:endParaRPr lang="en-US" sz="2416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416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3. Cultural Empowerment:</a:t>
            </a:r>
            <a:r>
              <a:rPr lang="en-US" sz="2416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Foster a stronger sense of belonging and cultural pride to boost academic motivation and engagement. </a:t>
            </a:r>
          </a:p>
          <a:p>
            <a:pPr algn="ctr">
              <a:lnSpc>
                <a:spcPts val="3098"/>
              </a:lnSpc>
              <a:spcBef>
                <a:spcPct val="0"/>
              </a:spcBef>
            </a:pPr>
            <a:endParaRPr lang="en-US" sz="2416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428717" y="4033276"/>
            <a:ext cx="15421040" cy="1819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3"/>
              </a:lnSpc>
            </a:pPr>
            <a:r>
              <a:rPr lang="en-US" sz="2602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Through the power of imagination, everyday places - the arena, the airport, the Coop, the school, </a:t>
            </a:r>
          </a:p>
          <a:p>
            <a:pPr algn="ctr">
              <a:lnSpc>
                <a:spcPts val="3643"/>
              </a:lnSpc>
            </a:pPr>
            <a:r>
              <a:rPr lang="en-US" sz="2602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the community center - </a:t>
            </a:r>
            <a:r>
              <a:rPr lang="en-US" sz="2602" b="1">
                <a:solidFill>
                  <a:srgbClr val="FAFA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become meeting points between dreams and learning</a:t>
            </a:r>
            <a:r>
              <a:rPr lang="en-US" sz="2602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ctr">
              <a:lnSpc>
                <a:spcPts val="3643"/>
              </a:lnSpc>
            </a:pPr>
            <a:endParaRPr lang="en-US" sz="2602">
              <a:solidFill>
                <a:srgbClr val="FAFAF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643"/>
              </a:lnSpc>
            </a:pPr>
            <a:r>
              <a:rPr lang="en-US" sz="2602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Together, they form a living network where </a:t>
            </a:r>
            <a:r>
              <a:rPr lang="en-US" sz="2602" b="1">
                <a:solidFill>
                  <a:srgbClr val="FAFA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perseverance</a:t>
            </a:r>
            <a:r>
              <a:rPr lang="en-US" sz="2602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 takes root in culture and the land.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8839" y="2135061"/>
            <a:ext cx="3805089" cy="5707633"/>
          </a:xfrm>
          <a:custGeom>
            <a:avLst/>
            <a:gdLst/>
            <a:ahLst/>
            <a:cxnLst/>
            <a:rect l="l" t="t" r="r" b="b"/>
            <a:pathLst>
              <a:path w="3805089" h="5707633">
                <a:moveTo>
                  <a:pt x="0" y="0"/>
                </a:moveTo>
                <a:lnTo>
                  <a:pt x="3805089" y="0"/>
                </a:lnTo>
                <a:lnTo>
                  <a:pt x="3805089" y="5707633"/>
                </a:lnTo>
                <a:lnTo>
                  <a:pt x="0" y="5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2570" y="2135061"/>
            <a:ext cx="3733886" cy="5707633"/>
          </a:xfrm>
          <a:custGeom>
            <a:avLst/>
            <a:gdLst/>
            <a:ahLst/>
            <a:cxnLst/>
            <a:rect l="l" t="t" r="r" b="b"/>
            <a:pathLst>
              <a:path w="3733886" h="5707633">
                <a:moveTo>
                  <a:pt x="0" y="0"/>
                </a:moveTo>
                <a:lnTo>
                  <a:pt x="3733886" y="0"/>
                </a:lnTo>
                <a:lnTo>
                  <a:pt x="3733886" y="5707633"/>
                </a:lnTo>
                <a:lnTo>
                  <a:pt x="0" y="5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3" r="-9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40128" y="2143623"/>
            <a:ext cx="3835235" cy="5699071"/>
          </a:xfrm>
          <a:custGeom>
            <a:avLst/>
            <a:gdLst/>
            <a:ahLst/>
            <a:cxnLst/>
            <a:rect l="l" t="t" r="r" b="b"/>
            <a:pathLst>
              <a:path w="3835235" h="5699071">
                <a:moveTo>
                  <a:pt x="0" y="0"/>
                </a:moveTo>
                <a:lnTo>
                  <a:pt x="3835235" y="0"/>
                </a:lnTo>
                <a:lnTo>
                  <a:pt x="3835235" y="5699071"/>
                </a:lnTo>
                <a:lnTo>
                  <a:pt x="0" y="5699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751563" y="2174362"/>
            <a:ext cx="3776526" cy="5668332"/>
          </a:xfrm>
          <a:custGeom>
            <a:avLst/>
            <a:gdLst/>
            <a:ahLst/>
            <a:cxnLst/>
            <a:rect l="l" t="t" r="r" b="b"/>
            <a:pathLst>
              <a:path w="3776526" h="5668332">
                <a:moveTo>
                  <a:pt x="0" y="0"/>
                </a:moveTo>
                <a:lnTo>
                  <a:pt x="3776526" y="0"/>
                </a:lnTo>
                <a:lnTo>
                  <a:pt x="3776526" y="5668332"/>
                </a:lnTo>
                <a:lnTo>
                  <a:pt x="0" y="5668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4360" y="8076755"/>
            <a:ext cx="2792611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FAFA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General poster, airport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15090" y="8076755"/>
            <a:ext cx="309875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Community Center, Arena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60221" y="8076754"/>
            <a:ext cx="59739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FAFA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51012" y="8076755"/>
            <a:ext cx="77762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FAFA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51563" y="1592800"/>
            <a:ext cx="3564582" cy="30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Knowledge cuts like 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76744" y="1592800"/>
            <a:ext cx="4962003" cy="70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Nourish your body, fuel your mind</a:t>
            </a:r>
          </a:p>
          <a:p>
            <a:pPr algn="ctr">
              <a:lnSpc>
                <a:spcPts val="3155"/>
              </a:lnSpc>
              <a:spcBef>
                <a:spcPct val="0"/>
              </a:spcBef>
            </a:pPr>
            <a:endParaRPr lang="en-US" sz="1853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21968" y="1592800"/>
            <a:ext cx="2799308" cy="30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You’re not doing it alone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0527" y="1592800"/>
            <a:ext cx="3057971" cy="30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Learn today, lead tomorrow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4677" y="4088130"/>
            <a:ext cx="11738645" cy="203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This set of posters, each designed for a specific community space, emphasizes social and educational cohesion within the communities.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0259" y="543964"/>
            <a:ext cx="6157878" cy="9199071"/>
          </a:xfrm>
          <a:custGeom>
            <a:avLst/>
            <a:gdLst/>
            <a:ahLst/>
            <a:cxnLst/>
            <a:rect l="l" t="t" r="r" b="b"/>
            <a:pathLst>
              <a:path w="6157878" h="9199071">
                <a:moveTo>
                  <a:pt x="0" y="0"/>
                </a:moveTo>
                <a:lnTo>
                  <a:pt x="6157878" y="0"/>
                </a:lnTo>
                <a:lnTo>
                  <a:pt x="6157878" y="9199072"/>
                </a:lnTo>
                <a:lnTo>
                  <a:pt x="0" y="919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75196" y="5076825"/>
            <a:ext cx="5506492" cy="151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Visual concept example </a:t>
            </a:r>
          </a:p>
          <a:p>
            <a:pPr algn="ctr">
              <a:lnSpc>
                <a:spcPts val="7279"/>
              </a:lnSpc>
            </a:pPr>
            <a:endParaRPr lang="en-US" sz="36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1881" y="347242"/>
            <a:ext cx="9158671" cy="2337569"/>
          </a:xfrm>
          <a:custGeom>
            <a:avLst/>
            <a:gdLst/>
            <a:ahLst/>
            <a:cxnLst/>
            <a:rect l="l" t="t" r="r" b="b"/>
            <a:pathLst>
              <a:path w="9158671" h="2337569">
                <a:moveTo>
                  <a:pt x="0" y="0"/>
                </a:moveTo>
                <a:lnTo>
                  <a:pt x="9158671" y="0"/>
                </a:lnTo>
                <a:lnTo>
                  <a:pt x="9158671" y="2337569"/>
                </a:lnTo>
                <a:lnTo>
                  <a:pt x="0" y="2337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62119" y="1924140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66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06598" y="6820075"/>
            <a:ext cx="1622003" cy="1622003"/>
          </a:xfrm>
          <a:custGeom>
            <a:avLst/>
            <a:gdLst/>
            <a:ahLst/>
            <a:cxnLst/>
            <a:rect l="l" t="t" r="r" b="b"/>
            <a:pathLst>
              <a:path w="1622003" h="1622003">
                <a:moveTo>
                  <a:pt x="0" y="0"/>
                </a:moveTo>
                <a:lnTo>
                  <a:pt x="1622004" y="0"/>
                </a:lnTo>
                <a:lnTo>
                  <a:pt x="1622004" y="1622003"/>
                </a:lnTo>
                <a:lnTo>
                  <a:pt x="0" y="1622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34559" y="4524204"/>
            <a:ext cx="6873320" cy="1622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Your future rises higher</a:t>
            </a:r>
          </a:p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Your future elevates with every step</a:t>
            </a:r>
          </a:p>
          <a:p>
            <a:pPr algn="ctr">
              <a:lnSpc>
                <a:spcPts val="4415"/>
              </a:lnSpc>
              <a:spcBef>
                <a:spcPct val="0"/>
              </a:spcBef>
            </a:pPr>
            <a:endParaRPr lang="en-US" sz="3153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36630" y="804611"/>
            <a:ext cx="8209174" cy="55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  <a:spcBef>
                <a:spcPct val="0"/>
              </a:spcBef>
            </a:pPr>
            <a:r>
              <a:rPr lang="en-US" sz="3216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Augmented Reality (AR) sticker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2153" y="3412683"/>
            <a:ext cx="2718130" cy="957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  <a:spcBef>
                <a:spcPct val="0"/>
              </a:spcBef>
            </a:pPr>
            <a:r>
              <a:rPr lang="en-US" sz="563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AIRPORT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722471"/>
            <a:ext cx="7701707" cy="42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  <a:spcBef>
                <a:spcPct val="0"/>
              </a:spcBef>
            </a:pPr>
            <a:r>
              <a:rPr lang="en-US" sz="2439">
                <a:solidFill>
                  <a:srgbClr val="FAFAF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In augmented reality, a plane takes off into the sky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6766" y="514134"/>
            <a:ext cx="7999899" cy="2589050"/>
          </a:xfrm>
          <a:custGeom>
            <a:avLst/>
            <a:gdLst/>
            <a:ahLst/>
            <a:cxnLst/>
            <a:rect l="l" t="t" r="r" b="b"/>
            <a:pathLst>
              <a:path w="7999899" h="2589050">
                <a:moveTo>
                  <a:pt x="0" y="0"/>
                </a:moveTo>
                <a:lnTo>
                  <a:pt x="7999899" y="0"/>
                </a:lnTo>
                <a:lnTo>
                  <a:pt x="7999899" y="2589050"/>
                </a:lnTo>
                <a:lnTo>
                  <a:pt x="0" y="2589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92" b="-54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847743" y="1313533"/>
            <a:ext cx="6592514" cy="89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9"/>
              </a:lnSpc>
              <a:spcBef>
                <a:spcPct val="0"/>
              </a:spcBef>
            </a:pPr>
            <a:r>
              <a:rPr lang="en-US" sz="5263">
                <a:solidFill>
                  <a:srgbClr val="02020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ACTIVITIES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17974" y="6275262"/>
            <a:ext cx="13067039" cy="2248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170" b="1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platform aims to help students get to know themselves better and define their professional profile in a fun and empowering way.</a:t>
            </a:r>
          </a:p>
          <a:p>
            <a:pPr algn="l">
              <a:lnSpc>
                <a:spcPts val="3038"/>
              </a:lnSpc>
            </a:pPr>
            <a:r>
              <a:rPr lang="en-US" sz="2170" b="1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 invites them to explore their interests, passions, and strengths, make connections with potential fields and careers, and build a positive and evolving self-image.</a:t>
            </a:r>
          </a:p>
          <a:p>
            <a:pPr algn="l">
              <a:lnSpc>
                <a:spcPts val="3038"/>
              </a:lnSpc>
            </a:pPr>
            <a:r>
              <a:rPr lang="en-US" sz="2170" b="1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approach focuses on play, creativity, and discovery, making career exploration engaging while grounding each young person’s journey in their culture, community, and land.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899219"/>
            <a:ext cx="7331443" cy="125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168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EXPAND YOUR HORIZONS</a:t>
            </a:r>
          </a:p>
          <a:p>
            <a:pPr algn="ctr">
              <a:lnSpc>
                <a:spcPts val="4156"/>
              </a:lnSpc>
              <a:spcBef>
                <a:spcPct val="0"/>
              </a:spcBef>
            </a:pPr>
            <a:r>
              <a:rPr lang="en-US" sz="2968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INTERACTIVE PLATFORM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17974" y="4036742"/>
            <a:ext cx="1937877" cy="65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37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421</Words>
  <Application>Microsoft Office PowerPoint</Application>
  <PresentationFormat>Custom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AiPaiNutaaq</vt:lpstr>
      <vt:lpstr>Arial</vt:lpstr>
      <vt:lpstr>Open Sans Bold</vt:lpstr>
      <vt:lpstr>Oswald</vt:lpstr>
      <vt:lpstr>Hammersmith One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 your horizons (Présentation)</dc:title>
  <dc:creator>Denis Abbott</dc:creator>
  <cp:lastModifiedBy>Denis Abbott</cp:lastModifiedBy>
  <cp:revision>1</cp:revision>
  <dcterms:created xsi:type="dcterms:W3CDTF">2006-08-16T00:00:00Z</dcterms:created>
  <dcterms:modified xsi:type="dcterms:W3CDTF">2025-12-19T18:09:25Z</dcterms:modified>
  <dc:identifier>DAG3LtKvBG8</dc:identifier>
</cp:coreProperties>
</file>