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6" r:id="rId2"/>
    <p:sldId id="323" r:id="rId3"/>
    <p:sldId id="324" r:id="rId4"/>
    <p:sldId id="335" r:id="rId5"/>
    <p:sldId id="332" r:id="rId6"/>
    <p:sldId id="333" r:id="rId7"/>
    <p:sldId id="325" r:id="rId8"/>
    <p:sldId id="268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05CEE9-438B-41BB-B4AD-F0BA4FF0235E}">
          <p14:sldIdLst>
            <p14:sldId id="336"/>
            <p14:sldId id="323"/>
            <p14:sldId id="324"/>
            <p14:sldId id="335"/>
            <p14:sldId id="332"/>
            <p14:sldId id="333"/>
            <p14:sldId id="325"/>
            <p14:sldId id="268"/>
          </p14:sldIdLst>
        </p14:section>
        <p14:section name="Untitled Section" id="{FF3AA576-C821-46FD-857B-6B3B3F1DDD2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Gordon" initials="MG" lastIdx="5" clrIdx="0">
    <p:extLst>
      <p:ext uri="{19B8F6BF-5375-455C-9EA6-DF929625EA0E}">
        <p15:presenceInfo xmlns:p15="http://schemas.microsoft.com/office/powerpoint/2012/main" userId="S-1-5-21-2059435250-1227451955-1555438652-114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496" autoAdjust="0"/>
  </p:normalViewPr>
  <p:slideViewPr>
    <p:cSldViewPr>
      <p:cViewPr varScale="1">
        <p:scale>
          <a:sx n="63" d="100"/>
          <a:sy n="63" d="100"/>
        </p:scale>
        <p:origin x="8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89127F7-448A-47E7-826C-D55B583BD838}" type="datetimeFigureOut">
              <a:rPr lang="en-CA" smtClean="0"/>
              <a:t>2021-05-19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28B3802-6BF1-4DDA-967B-5711482DC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82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3802-6BF1-4DDA-967B-5711482DCE1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451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3802-6BF1-4DDA-967B-5711482DCE1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41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3802-6BF1-4DDA-967B-5711482DCE1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57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3802-6BF1-4DDA-967B-5711482DCE1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49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3802-6BF1-4DDA-967B-5711482DCE1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06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3802-6BF1-4DDA-967B-5711482DCE1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59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6200"/>
            <a:ext cx="9170988" cy="708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2130425"/>
            <a:ext cx="5110336" cy="1470025"/>
          </a:xfrm>
        </p:spPr>
        <p:txBody>
          <a:bodyPr>
            <a:normAutofit/>
          </a:bodyPr>
          <a:lstStyle>
            <a:lvl1pPr algn="r">
              <a:defRPr sz="2400" cap="all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861048"/>
            <a:ext cx="5104656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 cap="all" baseline="0">
                <a:solidFill>
                  <a:schemeClr val="bg1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336000"/>
            <a:ext cx="2133600" cy="365125"/>
          </a:xfrm>
        </p:spPr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879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25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92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591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3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74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2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08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57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85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1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228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3848" y="622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0232" y="6228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18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4112B-F4C7-4715-9137-7D15BCD2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1</a:t>
            </a:fld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836772-2792-45B2-8850-4BB468D57EB9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6840760" cy="150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6000" dirty="0" err="1">
                <a:solidFill>
                  <a:schemeClr val="tx2"/>
                </a:solidFill>
                <a:latin typeface="AiPaiNutaaq" panose="020B0600040300060004" pitchFamily="34" charset="77"/>
              </a:rPr>
              <a:t>ᐅᑭᐅᕐᑕᑐᒥ</a:t>
            </a:r>
            <a:r>
              <a:rPr lang="en-CA" sz="16000" dirty="0">
                <a:solidFill>
                  <a:schemeClr val="tx2"/>
                </a:solidFill>
                <a:latin typeface="AiPaiNutaaq" panose="020B0600040300060004" pitchFamily="34" charset="77"/>
              </a:rPr>
              <a:t> </a:t>
            </a:r>
            <a:r>
              <a:rPr lang="en-CA" sz="16000" dirty="0" err="1">
                <a:solidFill>
                  <a:schemeClr val="tx2"/>
                </a:solidFill>
                <a:latin typeface="AiPaiNutaaq" panose="020B0600040300060004" pitchFamily="34" charset="77"/>
              </a:rPr>
              <a:t>ᐃᕐᖃᑯᑦ</a:t>
            </a:r>
            <a:r>
              <a:rPr lang="en-CA" sz="16000" dirty="0">
                <a:solidFill>
                  <a:schemeClr val="tx2"/>
                </a:solidFill>
                <a:latin typeface="AiPaiNutaaq" panose="020B0600040300060004" pitchFamily="34" charset="77"/>
              </a:rPr>
              <a:t> </a:t>
            </a:r>
            <a:r>
              <a:rPr lang="en-CA" sz="16000" dirty="0" err="1">
                <a:solidFill>
                  <a:schemeClr val="tx2"/>
                </a:solidFill>
                <a:latin typeface="AiPaiNutaaq" panose="020B0600040300060004" pitchFamily="34" charset="77"/>
              </a:rPr>
              <a:t>ᐃᕙᓘᔭᒧᑦ</a:t>
            </a:r>
            <a:r>
              <a:rPr lang="en-CA" sz="16000" dirty="0">
                <a:solidFill>
                  <a:schemeClr val="tx2"/>
                </a:solidFill>
                <a:latin typeface="AiPaiNutaaq" panose="020B0600040300060004" pitchFamily="34" charset="77"/>
              </a:rPr>
              <a:t> </a:t>
            </a:r>
            <a:r>
              <a:rPr lang="en-CA" sz="16000" dirty="0" err="1" smtClean="0">
                <a:solidFill>
                  <a:schemeClr val="tx2"/>
                </a:solidFill>
                <a:latin typeface="AiPaiNutaaq" panose="020B0600040300060004" pitchFamily="34" charset="77"/>
              </a:rPr>
              <a:t>ᐱᑐᑦᓯᒪᐅᑎᒍᑎ</a:t>
            </a:r>
            <a:r>
              <a:rPr lang="iu-Cans-CA" sz="16000" dirty="0" smtClean="0">
                <a:solidFill>
                  <a:schemeClr val="tx2"/>
                </a:solidFill>
                <a:latin typeface="AiPaiNutaaq" panose="020B0600040300060004" pitchFamily="34" charset="0"/>
              </a:rPr>
              <a:t>ᒃ</a:t>
            </a:r>
            <a:r>
              <a:rPr lang="en-CA" sz="16000" dirty="0" smtClean="0">
                <a:solidFill>
                  <a:schemeClr val="tx2"/>
                </a:solidFill>
              </a:rPr>
              <a:t>(EAUFON</a:t>
            </a:r>
            <a:r>
              <a:rPr lang="en-CA" sz="16000" dirty="0">
                <a:solidFill>
                  <a:schemeClr val="tx2"/>
                </a:solidFill>
              </a:rPr>
              <a:t>)</a:t>
            </a:r>
            <a:r>
              <a:rPr lang="en-CA" sz="4000" dirty="0"/>
              <a:t/>
            </a:r>
            <a:br>
              <a:rPr lang="en-CA" sz="4000" dirty="0"/>
            </a:br>
            <a:r>
              <a:rPr lang="en-CA" sz="4000" dirty="0"/>
              <a:t/>
            </a:r>
            <a:br>
              <a:rPr lang="en-CA" sz="4000" dirty="0"/>
            </a:br>
            <a:r>
              <a:rPr lang="en-CA" sz="5300" dirty="0"/>
              <a:t/>
            </a:r>
            <a:br>
              <a:rPr lang="en-CA" sz="5300" dirty="0"/>
            </a:br>
            <a:r>
              <a:rPr lang="en-CA" sz="2200" dirty="0"/>
              <a:t/>
            </a:r>
            <a:br>
              <a:rPr lang="en-CA" sz="22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    </a:t>
            </a:r>
            <a:r>
              <a:rPr lang="en-CA" sz="2700" dirty="0"/>
              <a:t> 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	</a:t>
            </a:r>
            <a:endParaRPr lang="en-CA" sz="3200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867574C-1F5E-4E87-90CE-693F57C59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8" y="5555942"/>
            <a:ext cx="1629544" cy="94503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A2A142-75C6-490E-B4D9-0F52BC993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11" y="264875"/>
            <a:ext cx="1820361" cy="1820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1663CC-5E36-4448-B12E-1D9C51D20E59}"/>
              </a:ext>
            </a:extLst>
          </p:cNvPr>
          <p:cNvSpPr txBox="1"/>
          <p:nvPr/>
        </p:nvSpPr>
        <p:spPr>
          <a:xfrm>
            <a:off x="5940152" y="5879013"/>
            <a:ext cx="228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KRG </a:t>
            </a:r>
            <a:r>
              <a:rPr lang="en-US" sz="1600" dirty="0" err="1">
                <a:latin typeface="AiPaiNutaaq" panose="020B0600040300060004" pitchFamily="34" charset="77"/>
              </a:rPr>
              <a:t>ᑲᑎᖕᖓᔨᖏᑦᑕ</a:t>
            </a:r>
            <a:r>
              <a:rPr lang="en-US" sz="1600" dirty="0">
                <a:latin typeface="AiPaiNutaaq" panose="020B0600040300060004" pitchFamily="34" charset="77"/>
              </a:rPr>
              <a:t> </a:t>
            </a:r>
            <a:r>
              <a:rPr lang="en-US" sz="1600" dirty="0" err="1">
                <a:latin typeface="AiPaiNutaaq" panose="020B0600040300060004" pitchFamily="34" charset="77"/>
              </a:rPr>
              <a:t>ᑲᑎᖕᖓᓂᖓ</a:t>
            </a:r>
            <a:r>
              <a:rPr lang="en-US" sz="1600" dirty="0">
                <a:latin typeface="AiPaiNutaaq" panose="020B0600040300060004" pitchFamily="34" charset="77"/>
              </a:rPr>
              <a:t> </a:t>
            </a:r>
          </a:p>
          <a:p>
            <a:pPr algn="ctr"/>
            <a:r>
              <a:rPr lang="en-US" sz="1600" dirty="0" err="1">
                <a:latin typeface="AiPaiNutaaq" panose="020B0600040300060004" pitchFamily="34" charset="77"/>
              </a:rPr>
              <a:t>ᒣ</a:t>
            </a:r>
            <a:r>
              <a:rPr lang="en-US" sz="1600" dirty="0">
                <a:latin typeface="AiPaiNutaaq" panose="020B0600040300060004" pitchFamily="34" charset="77"/>
              </a:rPr>
              <a:t> 2021</a:t>
            </a:r>
          </a:p>
          <a:p>
            <a:pPr algn="ctr"/>
            <a:endParaRPr lang="en-CA" dirty="0"/>
          </a:p>
        </p:txBody>
      </p:sp>
      <p:sp>
        <p:nvSpPr>
          <p:cNvPr id="2" name="AutoShape 2" descr="Coasting Trade Application Template">
            <a:extLst>
              <a:ext uri="{FF2B5EF4-FFF2-40B4-BE49-F238E27FC236}">
                <a16:creationId xmlns:a16="http://schemas.microsoft.com/office/drawing/2014/main" id="{2C64A8C0-960C-4F93-B5D1-15C22DA766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498C3-1E19-439F-AB37-56C176DEA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01" y="2420888"/>
            <a:ext cx="8388424" cy="295356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4234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60" y="3541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EAUFON</a:t>
            </a:r>
            <a:br>
              <a:rPr lang="en-CA" dirty="0"/>
            </a:br>
            <a:r>
              <a:rPr lang="en-CA" sz="3600" dirty="0" err="1">
                <a:solidFill>
                  <a:schemeClr val="tx2"/>
                </a:solidFill>
                <a:latin typeface="AiPaiNutaaq" panose="020B0600040300060004" pitchFamily="34" charset="77"/>
              </a:rPr>
              <a:t>ᐅᑭᐅᕐᑕᑐᒥ</a:t>
            </a:r>
            <a:r>
              <a:rPr lang="en-CA" sz="3600" dirty="0">
                <a:solidFill>
                  <a:schemeClr val="tx2"/>
                </a:solidFill>
                <a:latin typeface="AiPaiNutaaq" panose="020B0600040300060004" pitchFamily="34" charset="77"/>
              </a:rPr>
              <a:t> </a:t>
            </a:r>
            <a:r>
              <a:rPr lang="en-CA" sz="3600" dirty="0" err="1">
                <a:solidFill>
                  <a:schemeClr val="tx2"/>
                </a:solidFill>
                <a:latin typeface="AiPaiNutaaq" panose="020B0600040300060004" pitchFamily="34" charset="77"/>
              </a:rPr>
              <a:t>ᐃᕐᖃᑯᑦ</a:t>
            </a:r>
            <a:r>
              <a:rPr lang="en-CA" sz="3600" dirty="0">
                <a:solidFill>
                  <a:schemeClr val="tx2"/>
                </a:solidFill>
                <a:latin typeface="AiPaiNutaaq" panose="020B0600040300060004" pitchFamily="34" charset="77"/>
              </a:rPr>
              <a:t> </a:t>
            </a:r>
            <a:r>
              <a:rPr lang="en-CA" sz="3600" dirty="0" err="1">
                <a:solidFill>
                  <a:schemeClr val="tx2"/>
                </a:solidFill>
                <a:latin typeface="AiPaiNutaaq" panose="020B0600040300060004" pitchFamily="34" charset="77"/>
              </a:rPr>
              <a:t>ᐃᕙᓘᔭᒧᑦ</a:t>
            </a:r>
            <a:r>
              <a:rPr lang="en-CA" sz="3600" dirty="0">
                <a:solidFill>
                  <a:schemeClr val="tx2"/>
                </a:solidFill>
                <a:latin typeface="AiPaiNutaaq" panose="020B0600040300060004" pitchFamily="34" charset="77"/>
              </a:rPr>
              <a:t> </a:t>
            </a:r>
            <a:r>
              <a:rPr lang="en-CA" sz="3600" dirty="0" err="1" smtClean="0">
                <a:solidFill>
                  <a:schemeClr val="tx2"/>
                </a:solidFill>
                <a:latin typeface="AiPaiNutaaq" panose="020B0600040300060004" pitchFamily="34" charset="77"/>
              </a:rPr>
              <a:t>ᐱᑐᑦᓯᒪᐅᑎᒍᑎ</a:t>
            </a:r>
            <a:r>
              <a:rPr lang="iu-Cans-CA" sz="3600" dirty="0" smtClean="0">
                <a:solidFill>
                  <a:schemeClr val="tx2"/>
                </a:solidFill>
                <a:latin typeface="AiPaiNutaaq" panose="020B0600040300060004" pitchFamily="34" charset="0"/>
              </a:rPr>
              <a:t>ᒃ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2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46590" y="1491955"/>
            <a:ext cx="42156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400" dirty="0"/>
              <a:t>$86 </a:t>
            </a:r>
            <a:r>
              <a:rPr lang="en-CA" sz="1400" dirty="0" err="1">
                <a:latin typeface="AiPaiNutaaq" panose="020B0600040300060004" pitchFamily="34" charset="77"/>
              </a:rPr>
              <a:t>ᒥᓕᐊᓐ</a:t>
            </a:r>
            <a:r>
              <a:rPr lang="en-CA" sz="1400" dirty="0"/>
              <a:t> ( </a:t>
            </a:r>
            <a:r>
              <a:rPr lang="en-CA" sz="1400" dirty="0" err="1">
                <a:latin typeface="AiPaiNutaaq" panose="020B0600040300060004" pitchFamily="34" charset="77"/>
              </a:rPr>
              <a:t>ᓯᓵᓯᐱᒥᑦ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ᐳᕕᕐᓂᑐᒧᑦ</a:t>
            </a:r>
            <a:r>
              <a:rPr lang="en-CA" sz="1400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400" dirty="0"/>
              <a:t>1861 </a:t>
            </a:r>
            <a:r>
              <a:rPr lang="en-CA" sz="1400" dirty="0" err="1">
                <a:latin typeface="AiPaiNutaaq" panose="020B0600040300060004" pitchFamily="34" charset="77"/>
              </a:rPr>
              <a:t>ᑭᓕᒦᑕ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ᐃᕐᖃᑯᕐᑐᖅ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ᐃᕙᓘᔭᐅᑉ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ᐱᑐᒍᑎᖓ</a:t>
            </a:r>
            <a:endParaRPr lang="en-CA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400" b="1" dirty="0" err="1" smtClean="0">
                <a:latin typeface="AiPaiNutaaq" panose="020B0600040300060004" pitchFamily="34" charset="77"/>
              </a:rPr>
              <a:t>ᓂᕆᐅᒋᔭ</a:t>
            </a:r>
            <a:r>
              <a:rPr lang="iu-Cans-CA" sz="1400" b="1" dirty="0" smtClean="0">
                <a:latin typeface="AiPaiNutaaq" panose="020B0600040300060004" pitchFamily="34" charset="0"/>
              </a:rPr>
              <a:t>ᐅ</a:t>
            </a:r>
            <a:r>
              <a:rPr lang="en-CA" sz="1400" b="1" dirty="0" err="1" smtClean="0">
                <a:latin typeface="AiPaiNutaaq" panose="020B0600040300060004" pitchFamily="34" charset="77"/>
              </a:rPr>
              <a:t>ᔪᖅ</a:t>
            </a:r>
            <a:r>
              <a:rPr lang="en-CA" sz="1400" b="1" dirty="0" smtClean="0">
                <a:latin typeface="AiPaiNutaaq" panose="020B0600040300060004" pitchFamily="34" charset="77"/>
              </a:rPr>
              <a:t> </a:t>
            </a:r>
            <a:r>
              <a:rPr lang="en-CA" sz="1400" b="1" dirty="0" err="1">
                <a:latin typeface="AiPaiNutaaq" panose="020B0600040300060004" pitchFamily="34" charset="77"/>
              </a:rPr>
              <a:t>ᐊᑐᕐᕕᓴᖓᑕ</a:t>
            </a:r>
            <a:r>
              <a:rPr lang="en-CA" sz="1400" b="1" dirty="0">
                <a:latin typeface="AiPaiNutaaq" panose="020B0600040300060004" pitchFamily="34" charset="77"/>
              </a:rPr>
              <a:t> </a:t>
            </a:r>
            <a:r>
              <a:rPr lang="en-CA" sz="1400" b="1" dirty="0" err="1">
                <a:latin typeface="AiPaiNutaaq" panose="020B0600040300060004" pitchFamily="34" charset="77"/>
              </a:rPr>
              <a:t>ᐅᓪᓗᖓ</a:t>
            </a:r>
            <a:r>
              <a:rPr lang="en-CA" sz="1400" b="1" dirty="0">
                <a:latin typeface="AiPaiNutaaq" panose="020B0600040300060004" pitchFamily="34" charset="77"/>
              </a:rPr>
              <a:t>- </a:t>
            </a:r>
            <a:r>
              <a:rPr lang="en-CA" sz="1400" b="1" dirty="0" err="1">
                <a:latin typeface="AiPaiNutaaq" panose="020B0600040300060004" pitchFamily="34" charset="77"/>
              </a:rPr>
              <a:t>ᑏᓯᒻᐱᕆ</a:t>
            </a:r>
            <a:r>
              <a:rPr lang="en-CA" sz="1400" b="1" dirty="0">
                <a:latin typeface="AiPaiNutaaq" panose="020B0600040300060004" pitchFamily="34" charset="77"/>
              </a:rPr>
              <a:t> </a:t>
            </a:r>
            <a:r>
              <a:rPr lang="en-CA" sz="1400" b="1" dirty="0" smtClean="0">
                <a:latin typeface="AiPaiNutaaq" panose="020B0600040300060004" pitchFamily="34" charset="77"/>
              </a:rPr>
              <a:t>2021</a:t>
            </a:r>
            <a:endParaRPr lang="en-CA" sz="1400" b="1" dirty="0">
              <a:latin typeface="AiPaiNutaaq" panose="020B0600040300060004" pitchFamily="34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400" dirty="0" err="1">
                <a:latin typeface="AiPaiNutaaq" panose="020B0600040300060004" pitchFamily="34" charset="77"/>
              </a:rPr>
              <a:t>ᐱᑐᑦᓯᒪᐅᑎᐅᑉ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ᐊᕐᖁᑎᖓᑕ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ᐋᕐᕿᓯᒪᒍᓯᒋᓛᕐᑕᖓ</a:t>
            </a:r>
            <a:r>
              <a:rPr lang="en-CA" sz="1400" dirty="0">
                <a:latin typeface="AiPaiNutaaq" panose="020B0600040300060004" pitchFamily="34" charset="77"/>
              </a:rPr>
              <a:t> (</a:t>
            </a:r>
            <a:r>
              <a:rPr lang="en-CA" sz="1400" dirty="0" smtClean="0">
                <a:latin typeface="AiPaiNutaaq" panose="020B0600040300060004" pitchFamily="34" charset="77"/>
              </a:rPr>
              <a:t>2018-ᒥ) </a:t>
            </a:r>
            <a:r>
              <a:rPr lang="en-CA" sz="1400" dirty="0" err="1">
                <a:latin typeface="AiPaiNutaaq" panose="020B0600040300060004" pitchFamily="34" charset="77"/>
              </a:rPr>
              <a:t>ᖃᐅᔨᓴᕐᑕᐅᔪᕕᓂᖅ</a:t>
            </a:r>
            <a:endParaRPr lang="en-CA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400" dirty="0" smtClean="0">
                <a:latin typeface="AiPaiNutaaq" panose="020B0600040300060004" pitchFamily="34" charset="0"/>
              </a:rPr>
              <a:t>25 </a:t>
            </a:r>
            <a:r>
              <a:rPr lang="en-CA" sz="1400" dirty="0" err="1" smtClean="0">
                <a:latin typeface="AiPaiNutaaq" panose="020B0600040300060004" pitchFamily="34" charset="0"/>
              </a:rPr>
              <a:t>ᐳᓴᖏᑦ</a:t>
            </a:r>
            <a:r>
              <a:rPr lang="en-CA" sz="1400" dirty="0" smtClean="0">
                <a:latin typeface="AiPaiNutaaq" panose="020B0600040300060004" pitchFamily="34" charset="0"/>
              </a:rPr>
              <a:t> </a:t>
            </a:r>
            <a:r>
              <a:rPr lang="en-CA" sz="1400" dirty="0" err="1" smtClean="0">
                <a:latin typeface="AiPaiNutaaq" panose="020B0600040300060004" pitchFamily="34" charset="0"/>
              </a:rPr>
              <a:t>ᖁᒻᒧᐊᑎᑕᐅᓯᒪᔪᒃᑯᑦ</a:t>
            </a:r>
            <a:r>
              <a:rPr lang="en-CA" sz="1400" dirty="0" smtClean="0">
                <a:latin typeface="AiPaiNutaaq" panose="020B0600040300060004" pitchFamily="34" charset="0"/>
              </a:rPr>
              <a:t> </a:t>
            </a:r>
            <a:r>
              <a:rPr lang="en-CA" sz="1400" dirty="0" err="1" smtClean="0">
                <a:latin typeface="AiPaiNutaaq" panose="020B0600040300060004" pitchFamily="34" charset="0"/>
              </a:rPr>
              <a:t>ᖃᕆᑕᐅᔭᕈᓐᓇᕈᑎᐅᓲᑉ</a:t>
            </a:r>
            <a:r>
              <a:rPr lang="en-CA" sz="1400" dirty="0" smtClean="0">
                <a:latin typeface="AiPaiNutaaq" panose="020B0600040300060004" pitchFamily="34" charset="0"/>
              </a:rPr>
              <a:t> </a:t>
            </a:r>
            <a:r>
              <a:rPr lang="en-CA" sz="1400" dirty="0" err="1" smtClean="0">
                <a:latin typeface="AiPaiNutaaq" panose="020B0600040300060004" pitchFamily="34" charset="0"/>
              </a:rPr>
              <a:t>ᓱᖑᓂᖏᑦ</a:t>
            </a:r>
            <a:r>
              <a:rPr lang="en-CA" sz="1400" dirty="0" smtClean="0">
                <a:latin typeface="AiPaiNutaaq" panose="020B0600040300060004" pitchFamily="34" charset="0"/>
              </a:rPr>
              <a:t> </a:t>
            </a:r>
            <a:r>
              <a:rPr lang="en-CA" sz="1400" dirty="0" err="1" smtClean="0">
                <a:latin typeface="AiPaiNutaaq" panose="020B0600040300060004" pitchFamily="34" charset="0"/>
              </a:rPr>
              <a:t>ᓄᓇᓕᓐᓄᑦ</a:t>
            </a:r>
            <a:r>
              <a:rPr lang="en-CA" sz="1400" dirty="0" smtClean="0">
                <a:latin typeface="AiPaiNutaaq" panose="020B0600040300060004" pitchFamily="34" charset="0"/>
              </a:rPr>
              <a:t> </a:t>
            </a:r>
            <a:r>
              <a:rPr lang="en-CA" sz="1400" dirty="0" err="1" smtClean="0">
                <a:latin typeface="AiPaiNutaaq" panose="020B0600040300060004" pitchFamily="34" charset="0"/>
              </a:rPr>
              <a:t>ᐊᓯᖏᓐᓄᑦ</a:t>
            </a:r>
            <a:r>
              <a:rPr lang="en-CA" sz="1400" dirty="0" smtClean="0">
                <a:latin typeface="AiPaiNutaaq" panose="020B0600040300060004" pitchFamily="34" charset="0"/>
              </a:rPr>
              <a:t> </a:t>
            </a:r>
            <a:r>
              <a:rPr lang="en-CA" sz="1400" dirty="0" err="1" smtClean="0">
                <a:latin typeface="AiPaiNutaaq" panose="020B0600040300060004" pitchFamily="34" charset="0"/>
              </a:rPr>
              <a:t>ᑐᓂᐅᕐᖃᑕᐅᓛᕐᑐᑦ</a:t>
            </a:r>
            <a:endParaRPr lang="en-CA" sz="1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579D387-BBBE-4628-A9EF-2721CA463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34327"/>
              </p:ext>
            </p:extLst>
          </p:nvPr>
        </p:nvGraphicFramePr>
        <p:xfrm>
          <a:off x="597011" y="3750020"/>
          <a:ext cx="7776864" cy="280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247">
                  <a:extLst>
                    <a:ext uri="{9D8B030D-6E8A-4147-A177-3AD203B41FA5}">
                      <a16:colId xmlns:a16="http://schemas.microsoft.com/office/drawing/2014/main" val="2172981536"/>
                    </a:ext>
                  </a:extLst>
                </a:gridCol>
                <a:gridCol w="1919185">
                  <a:extLst>
                    <a:ext uri="{9D8B030D-6E8A-4147-A177-3AD203B41FA5}">
                      <a16:colId xmlns:a16="http://schemas.microsoft.com/office/drawing/2014/main" val="4324970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64122932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796216528"/>
                    </a:ext>
                  </a:extLst>
                </a:gridCol>
              </a:tblGrid>
              <a:tr h="946279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ᐱᓇᓱᐊᕐᑕᐅᔪᑦ</a:t>
                      </a:r>
                      <a:endParaRPr lang="en-US" sz="1400" dirty="0">
                        <a:latin typeface="AiPaiNutaaq" panose="020B0600040300060004" pitchFamily="34" charset="77"/>
                      </a:endParaRPr>
                    </a:p>
                    <a:p>
                      <a:r>
                        <a:rPr lang="en-US" sz="1400" dirty="0"/>
                        <a:t>2021-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ᒥ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ᐅᒥᐊᕐᔪᐊᖅ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ᐱᑐᒍᑎᒥᒃ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ᐅᓯᔪᖅ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ᐊᒻᒪᓗ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ᐃᒫᓂ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ᐊᑐᕐᑕᐅᓲᓄᑦ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ᐱᑐᒍᑎ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ᐃᑯᒪᐅᑎᒃᑰᑐᓂᒃ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ᐃᓕᐅᕐᙯᓂᖅ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,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ᐆᑦᑐᕋᕐᓂᒃ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,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ᐱᔭᕆᐅᕐᓭᓂᕐᓗ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ᓱᑲᑦᑐᒥᒃ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ᐊᑐᓕᕐᑎᓯᓂᖅ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(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ᐃᑭᑕᐅᓂᖓ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)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6249"/>
                  </a:ext>
                </a:extLst>
              </a:tr>
              <a:tr h="305251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ᐳᕕᕐᓂᑐᖅ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ᔪᓓ</a:t>
                      </a:r>
                      <a:r>
                        <a:rPr lang="en-US" sz="1400" dirty="0"/>
                        <a:t> – 12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ᐊᐅᒡᒍᓯ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ᓅᕕᒻᐱᕆ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–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ᑏᓯᒻᐱᕆ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ᑏᓯᒻᐱᕆ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31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074809"/>
                  </a:ext>
                </a:extLst>
              </a:tr>
              <a:tr h="518927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ᐃᓄᒃᔪᐊᒃ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iPaiNutaaq" panose="020B0600040300060004" pitchFamily="34" charset="77"/>
                        </a:rPr>
                        <a:t>12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ᐊᐅᒡᒍᓯ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– 23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ᐊᐅᒡᒍᓯ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ᓅᕕᒻᐱᕆ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–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ᑏᓯᒻᐱᕆ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ᑏᓯᒻᐱᕆ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31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745111"/>
                  </a:ext>
                </a:extLst>
              </a:tr>
              <a:tr h="518927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ᐅᒥᐅᔭᖅ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iPaiNutaaq" panose="020B0600040300060004" pitchFamily="34" charset="77"/>
                        </a:rPr>
                        <a:t>23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ᐊᐅᒡᒍᓯ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– 31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ᐊᐅᒡᒍᓯ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ᓅᕕᒻᐱᕆ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–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ᑏᓯᒻᐱᕆ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ᑏᓯᒻᐱᕆ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31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071416"/>
                  </a:ext>
                </a:extLst>
              </a:tr>
              <a:tr h="518927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ᑰᑦᔪᐊᕌᐱᒃ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iPaiNutaaq" panose="020B0600040300060004" pitchFamily="34" charset="77"/>
                        </a:rPr>
                        <a:t>31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ᐊᐅᒡᒍᓯ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– 9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ᓯᑦᑎᒻᐱᕆ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ᓅᕕᒻᐱᕆ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– </a:t>
                      </a:r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ᑏᓯᒻᐱᕆ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iPaiNutaaq" panose="020B0600040300060004" pitchFamily="34" charset="77"/>
                        </a:rPr>
                        <a:t>ᑏᓯᒻᐱᕆ</a:t>
                      </a:r>
                      <a:r>
                        <a:rPr lang="en-US" sz="1400" dirty="0">
                          <a:latin typeface="AiPaiNutaaq" panose="020B0600040300060004" pitchFamily="34" charset="77"/>
                        </a:rPr>
                        <a:t> 31</a:t>
                      </a:r>
                      <a:endParaRPr lang="en-CA" sz="1400" dirty="0">
                        <a:latin typeface="AiPaiNutaaq" panose="020B06000403000600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608714"/>
                  </a:ext>
                </a:extLst>
              </a:tr>
            </a:tbl>
          </a:graphicData>
        </a:graphic>
      </p:graphicFrame>
      <p:pic>
        <p:nvPicPr>
          <p:cNvPr id="2050" name="Picture 5">
            <a:extLst>
              <a:ext uri="{FF2B5EF4-FFF2-40B4-BE49-F238E27FC236}">
                <a16:creationId xmlns:a16="http://schemas.microsoft.com/office/drawing/2014/main" id="{4D750864-093C-485D-B832-40D7ACC1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71" y="1371225"/>
            <a:ext cx="4081561" cy="256183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2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EAUFON </a:t>
            </a:r>
            <a:r>
              <a:rPr lang="en-US" sz="3600" dirty="0" err="1">
                <a:latin typeface="AiPaiNutaaq" panose="020B0600040300060004" pitchFamily="34" charset="77"/>
              </a:rPr>
              <a:t>ᐱᓇᓱᐊᕐᑕᐅᓂᖓᓂᒃ</a:t>
            </a:r>
            <a:r>
              <a:rPr lang="en-US" sz="3600" dirty="0">
                <a:latin typeface="AiPaiNutaaq" panose="020B0600040300060004" pitchFamily="34" charset="77"/>
              </a:rPr>
              <a:t> </a:t>
            </a:r>
            <a:r>
              <a:rPr lang="en-US" sz="3600" dirty="0" err="1">
                <a:latin typeface="AiPaiNutaaq" panose="020B0600040300060004" pitchFamily="34" charset="77"/>
              </a:rPr>
              <a:t>ᐊᖑᒻᒪᑎᑎᑦᓯᒋᐊᕈᑎ</a:t>
            </a:r>
            <a:endParaRPr lang="en-CA" sz="3600" dirty="0">
              <a:latin typeface="AiPaiNutaaq" panose="020B06000403000600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5F49E-7947-45C1-A2F9-71762FA66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8003232" cy="252028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AiPaiNutaaq" panose="020B0600040300060004" pitchFamily="34" charset="77"/>
              </a:rPr>
              <a:t>ᐱᐅᓕᓂ</a:t>
            </a:r>
            <a:r>
              <a:rPr lang="iu-Cans-CA" dirty="0" smtClean="0">
                <a:latin typeface="AiPaiNutaaq" panose="020B0600040300060004" pitchFamily="34" charset="0"/>
              </a:rPr>
              <a:t>ᐊ</a:t>
            </a:r>
            <a:r>
              <a:rPr lang="en-US" dirty="0" err="1" smtClean="0">
                <a:latin typeface="AiPaiNutaaq" panose="020B0600040300060004" pitchFamily="34" charset="77"/>
              </a:rPr>
              <a:t>ᒐᓕᒫᑦ</a:t>
            </a:r>
            <a:r>
              <a:rPr lang="en-US" dirty="0" smtClean="0">
                <a:latin typeface="AiPaiNutaaq" panose="020B0600040300060004" pitchFamily="34" charset="77"/>
              </a:rPr>
              <a:t> </a:t>
            </a:r>
            <a:r>
              <a:rPr lang="en-US" dirty="0">
                <a:latin typeface="AiPaiNutaaq" panose="020B0600040300060004" pitchFamily="34" charset="77"/>
              </a:rPr>
              <a:t>(</a:t>
            </a:r>
            <a:r>
              <a:rPr lang="en-US" dirty="0" err="1">
                <a:latin typeface="AiPaiNutaaq" panose="020B0600040300060004" pitchFamily="34" charset="77"/>
              </a:rPr>
              <a:t>ᐃᕙᓘᔭᐅᑉ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ᐱᑐᒍᑎᖓ</a:t>
            </a:r>
            <a:r>
              <a:rPr lang="en-US" dirty="0">
                <a:latin typeface="AiPaiNutaaq" panose="020B0600040300060004" pitchFamily="34" charset="77"/>
              </a:rPr>
              <a:t>, </a:t>
            </a:r>
            <a:r>
              <a:rPr lang="en-US" dirty="0" err="1">
                <a:latin typeface="AiPaiNutaaq" panose="020B0600040300060004" pitchFamily="34" charset="77"/>
              </a:rPr>
              <a:t>ᑫᓪᓗᑑᑎ</a:t>
            </a:r>
            <a:r>
              <a:rPr lang="en-US" dirty="0">
                <a:latin typeface="AiPaiNutaaq" panose="020B0600040300060004" pitchFamily="34" charset="77"/>
              </a:rPr>
              <a:t>, </a:t>
            </a:r>
            <a:r>
              <a:rPr lang="en-US" dirty="0" err="1">
                <a:latin typeface="AiPaiNutaaq" panose="020B0600040300060004" pitchFamily="34" charset="77"/>
              </a:rPr>
              <a:t>ᑕᐱᕐᕿᕖᑦ</a:t>
            </a:r>
            <a:r>
              <a:rPr lang="en-US" dirty="0">
                <a:latin typeface="AiPaiNutaaq" panose="020B0600040300060004" pitchFamily="34" charset="77"/>
              </a:rPr>
              <a:t>, </a:t>
            </a:r>
            <a:r>
              <a:rPr lang="en-US" dirty="0" err="1">
                <a:latin typeface="AiPaiNutaaq" panose="020B0600040300060004" pitchFamily="34" charset="77"/>
              </a:rPr>
              <a:t>ᓯᑦᔭᒥ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ᐃᓗᕐᓴᓕᖑᓯᒪᔪᑦ</a:t>
            </a:r>
            <a:r>
              <a:rPr lang="en-US" dirty="0">
                <a:latin typeface="AiPaiNutaaq" panose="020B0600040300060004" pitchFamily="34" charset="77"/>
              </a:rPr>
              <a:t>, </a:t>
            </a:r>
            <a:r>
              <a:rPr lang="en-US" dirty="0" err="1">
                <a:latin typeface="AiPaiNutaaq" panose="020B0600040300060004" pitchFamily="34" charset="77"/>
              </a:rPr>
              <a:t>ᐃᑯᒪᐅᑎᒃᑰᑐᑦ</a:t>
            </a:r>
            <a:r>
              <a:rPr lang="en-US" dirty="0">
                <a:latin typeface="AiPaiNutaaq" panose="020B0600040300060004" pitchFamily="34" charset="77"/>
              </a:rPr>
              <a:t>) </a:t>
            </a:r>
            <a:r>
              <a:rPr lang="en-US" dirty="0" err="1">
                <a:latin typeface="AiPaiNutaaq" panose="020B0600040300060004" pitchFamily="34" charset="77"/>
              </a:rPr>
              <a:t>ᐊᑐᐃᓐᓇᕈᕐᑕᐅᓯᒪᓕᕐᑐᑦ</a:t>
            </a:r>
            <a:r>
              <a:rPr lang="en-US" dirty="0">
                <a:latin typeface="AiPaiNutaaq" panose="020B0600040300060004" pitchFamily="34" charset="77"/>
              </a:rPr>
              <a:t> 90 </a:t>
            </a:r>
            <a:r>
              <a:rPr lang="en-US" dirty="0" err="1">
                <a:latin typeface="AiPaiNutaaq" panose="020B0600040300060004" pitchFamily="34" charset="77"/>
              </a:rPr>
              <a:t>ᐳᓴᖏᑦ</a:t>
            </a:r>
            <a:r>
              <a:rPr lang="en-US" dirty="0">
                <a:latin typeface="AiPaiNutaaq" panose="020B0600040300060004" pitchFamily="34" charset="77"/>
              </a:rPr>
              <a:t>.</a:t>
            </a:r>
            <a:endParaRPr lang="en-US" dirty="0"/>
          </a:p>
          <a:p>
            <a:r>
              <a:rPr lang="en-US" dirty="0" err="1">
                <a:latin typeface="AiPaiNutaaq" panose="020B0600040300060004" pitchFamily="34" charset="77"/>
              </a:rPr>
              <a:t>ᐅᒥᐊᕐᔪᐊᖅ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ᐃᕙᓘᔭᐅᑉ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ᐱᑐᒍᑎᖓᓂᒃ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ᐅᓯᓛᕐᑐᖅ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ᐅᓯᓕᕐᑐᑕᐅᓛᕐᑐᖅ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ᔪᓓᑉ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ᐱᒋᐊᕐᓂᖓᓂ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ᐳᕕᕐᓂᑐᒧᓪᓗ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ᑎᑭᓛᕐᓱᓂ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ᔪᓓ</a:t>
            </a:r>
            <a:r>
              <a:rPr lang="en-US" dirty="0">
                <a:latin typeface="AiPaiNutaaq" panose="020B0600040300060004" pitchFamily="34" charset="77"/>
              </a:rPr>
              <a:t> 29-ᒥ.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3</a:t>
            </a:fld>
            <a:endParaRPr lang="en-CA" dirty="0"/>
          </a:p>
        </p:txBody>
      </p:sp>
      <p:pic>
        <p:nvPicPr>
          <p:cNvPr id="10" name="Picture 9" descr="A picture containing text, rack, different, store&#10;&#10;Description automatically generated">
            <a:extLst>
              <a:ext uri="{FF2B5EF4-FFF2-40B4-BE49-F238E27FC236}">
                <a16:creationId xmlns:a16="http://schemas.microsoft.com/office/drawing/2014/main" id="{237F0DA4-CFF5-4B65-9AE5-CD5412FC3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375" y="3838855"/>
            <a:ext cx="3195975" cy="18002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 descr="A picture containing basket, green, sliced&#10;&#10;Description automatically generated">
            <a:extLst>
              <a:ext uri="{FF2B5EF4-FFF2-40B4-BE49-F238E27FC236}">
                <a16:creationId xmlns:a16="http://schemas.microsoft.com/office/drawing/2014/main" id="{090B75DD-D904-4FEB-92BA-56C7A747B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33" y="3172688"/>
            <a:ext cx="5673950" cy="31959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9289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EAUFON </a:t>
            </a:r>
            <a:r>
              <a:rPr lang="en-US" sz="3600" dirty="0" err="1">
                <a:latin typeface="AiPaiNutaaq" panose="020B0600040300060004" pitchFamily="34" charset="77"/>
              </a:rPr>
              <a:t>ᐱᓇᓱᐊᕐᑕᐅᓂᖓᓂᒃ</a:t>
            </a:r>
            <a:r>
              <a:rPr lang="en-US" sz="3600" dirty="0">
                <a:latin typeface="AiPaiNutaaq" panose="020B0600040300060004" pitchFamily="34" charset="77"/>
              </a:rPr>
              <a:t> </a:t>
            </a:r>
            <a:r>
              <a:rPr lang="en-US" sz="3600" dirty="0" err="1">
                <a:latin typeface="AiPaiNutaaq" panose="020B0600040300060004" pitchFamily="34" charset="77"/>
              </a:rPr>
              <a:t>ᐊᖑᒻᒪᑎᑎᑦᓯᒋᐊᕈᑎ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5F49E-7947-45C1-A2F9-71762FA66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208" y="880121"/>
            <a:ext cx="8003232" cy="283691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AiPaiNutaaq" panose="020B0600040300060004" pitchFamily="34" charset="77"/>
              </a:rPr>
              <a:t>ᐱᑐᑦᓯᒪᒍᑎ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ᐳᕕᕐᓂᑐᒥ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 smtClean="0">
                <a:latin typeface="AiPaiNutaaq" panose="020B0600040300060004" pitchFamily="34" charset="77"/>
              </a:rPr>
              <a:t>ᐃᓕᔭᐅ</a:t>
            </a:r>
            <a:r>
              <a:rPr lang="iu-Cans-CA" dirty="0" smtClean="0">
                <a:latin typeface="AiPaiNutaaq" panose="020B0600040300060004" pitchFamily="34" charset="0"/>
              </a:rPr>
              <a:t>ᖅᑳ</a:t>
            </a:r>
            <a:r>
              <a:rPr lang="en-US" dirty="0" err="1" smtClean="0">
                <a:latin typeface="AiPaiNutaaq" panose="020B0600040300060004" pitchFamily="34" charset="77"/>
              </a:rPr>
              <a:t>ᓛᕐᑐᖅ</a:t>
            </a:r>
            <a:r>
              <a:rPr lang="en-US" dirty="0" smtClean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ᓯᕿᓂᕐᒧᐊᐸᓪᓕᐊᓯᓛᕐᑐᑦ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ᐱᔭᕇᕐᓗᑎᒃ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ᓯᓵᓯᐱᒥ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ᓯᑦᑎᒻᐱᕆᐅᑉ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ᕿᑎᖃᓂ</a:t>
            </a:r>
            <a:r>
              <a:rPr lang="en-US" dirty="0">
                <a:latin typeface="AiPaiNutaaq" panose="020B0600040300060004" pitchFamily="34" charset="77"/>
              </a:rPr>
              <a:t>  (</a:t>
            </a:r>
            <a:r>
              <a:rPr lang="en-US" dirty="0" err="1">
                <a:latin typeface="AiPaiNutaaq" panose="020B0600040300060004" pitchFamily="34" charset="77"/>
              </a:rPr>
              <a:t>ᓯᓚᐅᑉ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ᖃᓄᐃᑦᑑᓂᖓ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ᒪᓕᓪᓗᒍ</a:t>
            </a:r>
            <a:r>
              <a:rPr lang="en-US" dirty="0">
                <a:latin typeface="AiPaiNutaaq" panose="020B0600040300060004" pitchFamily="34" charset="77"/>
              </a:rPr>
              <a:t>)</a:t>
            </a:r>
            <a:r>
              <a:rPr lang="en-US" dirty="0"/>
              <a:t> </a:t>
            </a:r>
          </a:p>
          <a:p>
            <a:r>
              <a:rPr lang="en-US" dirty="0" err="1">
                <a:latin typeface="AiPaiNutaaq" panose="020B0600040300060004" pitchFamily="34" charset="77"/>
              </a:rPr>
              <a:t>ᐆᑦᑑᐱᕆ</a:t>
            </a:r>
            <a:r>
              <a:rPr lang="en-US" dirty="0">
                <a:latin typeface="AiPaiNutaaq" panose="020B0600040300060004" pitchFamily="34" charset="77"/>
              </a:rPr>
              <a:t> - </a:t>
            </a:r>
            <a:r>
              <a:rPr lang="en-US" dirty="0" err="1">
                <a:latin typeface="AiPaiNutaaq" panose="020B0600040300060004" pitchFamily="34" charset="77"/>
              </a:rPr>
              <a:t>ᑏᓯᒻᐱᕆ</a:t>
            </a:r>
            <a:r>
              <a:rPr lang="en-US" dirty="0">
                <a:latin typeface="AiPaiNutaaq" panose="020B0600040300060004" pitchFamily="34" charset="77"/>
              </a:rPr>
              <a:t>: </a:t>
            </a:r>
            <a:r>
              <a:rPr lang="en-US" dirty="0" err="1">
                <a:latin typeface="AiPaiNutaaq" panose="020B0600040300060004" pitchFamily="34" charset="77"/>
              </a:rPr>
              <a:t>ᐋᕐᕿᓱᕐᑕᐅᓛᕐᑐᑦ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ᐱᑐᑦᓯᒪᐅᑏᑦ</a:t>
            </a:r>
            <a:r>
              <a:rPr lang="en-US" dirty="0">
                <a:latin typeface="AiPaiNutaaq" panose="020B0600040300060004" pitchFamily="34" charset="77"/>
              </a:rPr>
              <a:t>/</a:t>
            </a:r>
            <a:r>
              <a:rPr lang="en-US" dirty="0" err="1">
                <a:latin typeface="AiPaiNutaaq" panose="020B0600040300060004" pitchFamily="34" charset="77"/>
              </a:rPr>
              <a:t>ᐃᖏᕐᕋᑎᑦᓯᒍᑏᑦ</a:t>
            </a:r>
            <a:r>
              <a:rPr lang="en-US" dirty="0">
                <a:latin typeface="AiPaiNutaaq" panose="020B0600040300060004" pitchFamily="34" charset="77"/>
              </a:rPr>
              <a:t>, </a:t>
            </a:r>
            <a:r>
              <a:rPr lang="en-US" dirty="0" err="1">
                <a:latin typeface="AiPaiNutaaq" panose="020B0600040300060004" pitchFamily="34" charset="77"/>
              </a:rPr>
              <a:t>ᐆᑦᑐᕋᕐᑕᐅᓃᑦ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ᐊᑐᕈᓐᓇᓯᐊᕐᒪᖔᑕᓗ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ᖃᐅᔨᓴᕐᑕᐅᓃᑦ</a:t>
            </a:r>
            <a:r>
              <a:rPr lang="en-US" dirty="0">
                <a:latin typeface="AiPaiNutaaq" panose="020B0600040300060004" pitchFamily="34" charset="77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2F2FE-4546-4B92-96A2-FCD240379CC3}"/>
              </a:ext>
            </a:extLst>
          </p:cNvPr>
          <p:cNvSpPr txBox="1"/>
          <p:nvPr/>
        </p:nvSpPr>
        <p:spPr>
          <a:xfrm>
            <a:off x="1691680" y="6084004"/>
            <a:ext cx="6192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AiPaiNutaaq" panose="020B0600040300060004" pitchFamily="34" charset="0"/>
              </a:rPr>
              <a:t>ᑏᓯᒻᐱᕆ</a:t>
            </a:r>
            <a:r>
              <a:rPr lang="en-US" b="1" dirty="0" smtClean="0">
                <a:latin typeface="AiPaiNutaaq" panose="020B0600040300060004" pitchFamily="34" charset="0"/>
              </a:rPr>
              <a:t> 31, 2021-ᒥ </a:t>
            </a:r>
            <a:r>
              <a:rPr lang="en-US" b="1" dirty="0" err="1" smtClean="0">
                <a:latin typeface="AiPaiNutaaq" panose="020B0600040300060004" pitchFamily="34" charset="0"/>
              </a:rPr>
              <a:t>ᖃᕆᑕᐅᔭᕈᓐᓇᐅᑎ</a:t>
            </a:r>
            <a:r>
              <a:rPr lang="en-US" b="1" dirty="0" smtClean="0">
                <a:latin typeface="AiPaiNutaaq" panose="020B0600040300060004" pitchFamily="34" charset="0"/>
              </a:rPr>
              <a:t> </a:t>
            </a:r>
            <a:r>
              <a:rPr lang="en-US" b="1" dirty="0" err="1" smtClean="0">
                <a:latin typeface="AiPaiNutaaq" panose="020B0600040300060004" pitchFamily="34" charset="0"/>
              </a:rPr>
              <a:t>ᐊᑐᓯ</a:t>
            </a:r>
            <a:r>
              <a:rPr lang="iu-Cans-CA" b="1" dirty="0" smtClean="0">
                <a:latin typeface="AiPaiNutaaq" panose="020B0600040300060004" pitchFamily="34" charset="0"/>
              </a:rPr>
              <a:t>ᓛ</a:t>
            </a:r>
            <a:r>
              <a:rPr lang="en-US" b="1" dirty="0" err="1" smtClean="0">
                <a:latin typeface="AiPaiNutaaq" panose="020B0600040300060004" pitchFamily="34" charset="0"/>
              </a:rPr>
              <a:t>ᕆᐊᖓ</a:t>
            </a:r>
            <a:r>
              <a:rPr lang="en-US" b="1" dirty="0" smtClean="0">
                <a:latin typeface="AiPaiNutaaq" panose="020B0600040300060004" pitchFamily="34" charset="0"/>
              </a:rPr>
              <a:t> </a:t>
            </a:r>
            <a:r>
              <a:rPr lang="en-US" b="1" dirty="0" err="1" smtClean="0">
                <a:latin typeface="AiPaiNutaaq" panose="020B0600040300060004" pitchFamily="34" charset="0"/>
              </a:rPr>
              <a:t>ᓂᕆᐅᒋᔭᐅᔪᖅ</a:t>
            </a:r>
            <a:r>
              <a:rPr lang="en-US" b="1" dirty="0" smtClean="0">
                <a:latin typeface="AiPaiNutaaq" panose="020B0600040300060004" pitchFamily="34" charset="0"/>
              </a:rPr>
              <a:t>.</a:t>
            </a:r>
            <a:r>
              <a:rPr lang="en-US" b="1" dirty="0" smtClean="0"/>
              <a:t>  </a:t>
            </a:r>
            <a:endParaRPr lang="en-CA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711544-7161-42C0-9E76-65F58F356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68545"/>
            <a:ext cx="2592288" cy="26506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87657B-BD86-4747-96B5-0931B7A279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4119454" cy="23171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3791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E158-1693-43F0-A3A3-E8CE2C75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9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iPaiNutaaq" panose="020B0600040300060004" pitchFamily="34" charset="77"/>
              </a:rPr>
              <a:t>ᐱᕙᓪᓕᐊᓂᖅ</a:t>
            </a:r>
            <a:r>
              <a:rPr lang="en-US" dirty="0">
                <a:latin typeface="AiPaiNutaaq" panose="020B0600040300060004" pitchFamily="34" charset="77"/>
              </a:rPr>
              <a:t> 6 </a:t>
            </a:r>
            <a:r>
              <a:rPr lang="en-US" dirty="0" err="1">
                <a:latin typeface="AiPaiNutaaq" panose="020B0600040300060004" pitchFamily="34" charset="77"/>
              </a:rPr>
              <a:t>ᐊᒻᒪᓗ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 smtClean="0">
                <a:latin typeface="AiPaiNutaaq" panose="020B0600040300060004" pitchFamily="34" charset="77"/>
              </a:rPr>
              <a:t>ᑰᑦᔪᐊᒥᑦᑐᖅ</a:t>
            </a:r>
            <a:r>
              <a:rPr lang="en-US" dirty="0" smtClean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ᐃᕙᓘᔭᖅ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487C6-A81D-4E50-A1EC-7D636F522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680320"/>
            <a:ext cx="8229600" cy="2476872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iPaiNutaaq" panose="020B0600040300060004" pitchFamily="34" charset="77"/>
              </a:rPr>
              <a:t>ᑰᑦᔪᐊᒥᑦ</a:t>
            </a:r>
            <a:r>
              <a:rPr lang="en-US" sz="2400" dirty="0">
                <a:latin typeface="AiPaiNutaaq" panose="020B0600040300060004" pitchFamily="34" charset="77"/>
              </a:rPr>
              <a:t> </a:t>
            </a:r>
            <a:r>
              <a:rPr lang="en-US" sz="2400" dirty="0" err="1">
                <a:latin typeface="AiPaiNutaaq" panose="020B0600040300060004" pitchFamily="34" charset="77"/>
              </a:rPr>
              <a:t>ᑲᐅᒐᐅᒐᐅᑦᓯᑲᒫᑦᔅᒧᑦ</a:t>
            </a:r>
            <a:r>
              <a:rPr lang="en-US" sz="2400" dirty="0">
                <a:latin typeface="AiPaiNutaaq" panose="020B0600040300060004" pitchFamily="34" charset="77"/>
              </a:rPr>
              <a:t> </a:t>
            </a:r>
            <a:r>
              <a:rPr lang="en-US" sz="2400" dirty="0" err="1">
                <a:latin typeface="AiPaiNutaaq" panose="020B0600040300060004" pitchFamily="34" charset="77"/>
              </a:rPr>
              <a:t>ᓄᓇᒃᑰᑐᖅ</a:t>
            </a:r>
            <a:r>
              <a:rPr lang="en-US" sz="2400" dirty="0">
                <a:latin typeface="AiPaiNutaaq" panose="020B0600040300060004" pitchFamily="34" charset="77"/>
              </a:rPr>
              <a:t> </a:t>
            </a:r>
            <a:r>
              <a:rPr lang="en-US" sz="2400" dirty="0" err="1">
                <a:latin typeface="AiPaiNutaaq" panose="020B0600040300060004" pitchFamily="34" charset="77"/>
              </a:rPr>
              <a:t>ᐃᕙᓘᔭᐅᑉ</a:t>
            </a:r>
            <a:r>
              <a:rPr lang="en-US" sz="2400" dirty="0">
                <a:latin typeface="AiPaiNutaaq" panose="020B0600040300060004" pitchFamily="34" charset="77"/>
              </a:rPr>
              <a:t> </a:t>
            </a:r>
            <a:r>
              <a:rPr lang="en-US" sz="2400" dirty="0" err="1">
                <a:latin typeface="AiPaiNutaaq" panose="020B0600040300060004" pitchFamily="34" charset="77"/>
              </a:rPr>
              <a:t>ᐱᑐᑦᓯᒪᐅᑎᖓ</a:t>
            </a:r>
            <a:endParaRPr lang="en-US" sz="2400" dirty="0">
              <a:latin typeface="AiPaiNutaaq" panose="020B0600040300060004" pitchFamily="34" charset="77"/>
            </a:endParaRPr>
          </a:p>
          <a:p>
            <a:r>
              <a:rPr lang="en-US" sz="2400" dirty="0" err="1">
                <a:latin typeface="AiPaiNutaaq" panose="020B0600040300060004" pitchFamily="34" charset="77"/>
              </a:rPr>
              <a:t>ᐳᕕᕐᓂᑐᑦᒥᑦ</a:t>
            </a:r>
            <a:r>
              <a:rPr lang="en-US" sz="2400" dirty="0">
                <a:latin typeface="AiPaiNutaaq" panose="020B0600040300060004" pitchFamily="34" charset="77"/>
              </a:rPr>
              <a:t> </a:t>
            </a:r>
            <a:r>
              <a:rPr lang="en-US" sz="2400" dirty="0" err="1">
                <a:latin typeface="AiPaiNutaaq" panose="020B0600040300060004" pitchFamily="34" charset="77"/>
              </a:rPr>
              <a:t>ᓴᓪᓗᓄᑦ</a:t>
            </a:r>
            <a:r>
              <a:rPr lang="en-US" sz="2400" dirty="0">
                <a:latin typeface="AiPaiNutaaq" panose="020B0600040300060004" pitchFamily="34" charset="77"/>
              </a:rPr>
              <a:t> </a:t>
            </a:r>
            <a:r>
              <a:rPr lang="en-US" sz="2400" dirty="0" err="1">
                <a:latin typeface="AiPaiNutaaq" panose="020B0600040300060004" pitchFamily="34" charset="77"/>
              </a:rPr>
              <a:t>ᐃᕙᓘᔭᐅᑉ</a:t>
            </a:r>
            <a:r>
              <a:rPr lang="en-US" sz="2400" dirty="0">
                <a:latin typeface="AiPaiNutaaq" panose="020B0600040300060004" pitchFamily="34" charset="77"/>
              </a:rPr>
              <a:t> </a:t>
            </a:r>
            <a:r>
              <a:rPr lang="en-US" sz="2400" dirty="0" err="1" smtClean="0">
                <a:latin typeface="AiPaiNutaaq" panose="020B0600040300060004" pitchFamily="34" charset="77"/>
              </a:rPr>
              <a:t>ᐱᑐᑦᓯᒪᐅᑎᖓ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err="1">
                <a:latin typeface="AiPaiNutaaq" panose="020B0600040300060004" pitchFamily="34" charset="77"/>
              </a:rPr>
              <a:t>ᓴᓪᓗᓂᑦ</a:t>
            </a:r>
            <a:r>
              <a:rPr lang="en-US" sz="2400" dirty="0">
                <a:latin typeface="AiPaiNutaaq" panose="020B0600040300060004" pitchFamily="34" charset="77"/>
              </a:rPr>
              <a:t> </a:t>
            </a:r>
            <a:r>
              <a:rPr lang="en-US" sz="2400" dirty="0" err="1">
                <a:latin typeface="AiPaiNutaaq" panose="020B0600040300060004" pitchFamily="34" charset="77"/>
              </a:rPr>
              <a:t>ᑲᖏᕐᓱᔪᐊᒧᑦ</a:t>
            </a:r>
            <a:r>
              <a:rPr lang="en-US" sz="2400" dirty="0">
                <a:latin typeface="AiPaiNutaaq" panose="020B0600040300060004" pitchFamily="34" charset="77"/>
              </a:rPr>
              <a:t> </a:t>
            </a:r>
            <a:r>
              <a:rPr lang="en-US" sz="2400" dirty="0" err="1">
                <a:latin typeface="AiPaiNutaaq" panose="020B0600040300060004" pitchFamily="34" charset="77"/>
              </a:rPr>
              <a:t>ᓄᓇᒃᑰᑐᖅ</a:t>
            </a:r>
            <a:r>
              <a:rPr lang="en-US" sz="2400" dirty="0">
                <a:latin typeface="AiPaiNutaaq" panose="020B0600040300060004" pitchFamily="34" charset="77"/>
              </a:rPr>
              <a:t> </a:t>
            </a:r>
            <a:r>
              <a:rPr lang="en-US" sz="2400" dirty="0" err="1">
                <a:latin typeface="AiPaiNutaaq" panose="020B0600040300060004" pitchFamily="34" charset="77"/>
              </a:rPr>
              <a:t>ᐃᕙᓘᔭᐅᑉ</a:t>
            </a:r>
            <a:r>
              <a:rPr lang="en-US" sz="2400" dirty="0">
                <a:latin typeface="AiPaiNutaaq" panose="020B0600040300060004" pitchFamily="34" charset="77"/>
              </a:rPr>
              <a:t> </a:t>
            </a:r>
            <a:r>
              <a:rPr lang="en-US" sz="2400" dirty="0" err="1">
                <a:latin typeface="AiPaiNutaaq" panose="020B0600040300060004" pitchFamily="34" charset="77"/>
              </a:rPr>
              <a:t>ᐱᑐᑦᓯᒪᐅᑎᖓ</a:t>
            </a:r>
            <a:r>
              <a:rPr lang="en-US" sz="2400" dirty="0"/>
              <a:t> </a:t>
            </a: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8DD1-19E6-4301-9AFA-1E97A238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54A1D5-4D12-4F59-A2C8-03746FF92CE2}"/>
              </a:ext>
            </a:extLst>
          </p:cNvPr>
          <p:cNvSpPr txBox="1">
            <a:spLocks/>
          </p:cNvSpPr>
          <p:nvPr/>
        </p:nvSpPr>
        <p:spPr>
          <a:xfrm>
            <a:off x="609600" y="1421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iPaiNutaaq" panose="020B0600040300060004" pitchFamily="34" charset="77"/>
              </a:rPr>
              <a:t>ᐱᔭᕇᕐᑕᐅᕕᑦᓴᓕᒃ</a:t>
            </a:r>
            <a:r>
              <a:rPr lang="en-US" sz="3600" dirty="0">
                <a:latin typeface="AiPaiNutaaq" panose="020B0600040300060004" pitchFamily="34" charset="77"/>
              </a:rPr>
              <a:t> </a:t>
            </a:r>
            <a:r>
              <a:rPr lang="en-US" sz="3600" dirty="0" err="1">
                <a:latin typeface="AiPaiNutaaq" panose="020B0600040300060004" pitchFamily="34" charset="77"/>
              </a:rPr>
              <a:t>ᑏᓯᒻᐱᕆ</a:t>
            </a:r>
            <a:r>
              <a:rPr lang="en-US" sz="3600" dirty="0">
                <a:latin typeface="AiPaiNutaaq" panose="020B0600040300060004" pitchFamily="34" charset="77"/>
              </a:rPr>
              <a:t> 2023-ᖑᓚᐅᕐᑎᓇᒍ…</a:t>
            </a:r>
            <a:endParaRPr lang="en-CA" sz="3600" dirty="0"/>
          </a:p>
        </p:txBody>
      </p:sp>
      <p:pic>
        <p:nvPicPr>
          <p:cNvPr id="3074" name="Picture 2" descr="Work Nearly Done on Alaska's First Fiber-optic Terrestrial link to World  Wide Web, via Canada | KUAC">
            <a:extLst>
              <a:ext uri="{FF2B5EF4-FFF2-40B4-BE49-F238E27FC236}">
                <a16:creationId xmlns:a16="http://schemas.microsoft.com/office/drawing/2014/main" id="{BCDE22E7-AB3D-41DA-ACF8-67BBE630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5" y="4635996"/>
            <a:ext cx="4896544" cy="14988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nada's northwestern territory to be Alaska's new gateway to fast  broadband – Eye on the Arctic">
            <a:extLst>
              <a:ext uri="{FF2B5EF4-FFF2-40B4-BE49-F238E27FC236}">
                <a16:creationId xmlns:a16="http://schemas.microsoft.com/office/drawing/2014/main" id="{8EF94CB1-B14D-4F10-AF2C-74CE7A28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32" y="4635996"/>
            <a:ext cx="2847975" cy="1600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5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4A5D-8D1E-48DE-9A20-93BF4A90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iPaiNutaaq" panose="020B0600040300060004" pitchFamily="34" charset="77"/>
              </a:rPr>
              <a:t/>
            </a:r>
            <a:br>
              <a:rPr lang="en-US" sz="4000" dirty="0" smtClean="0">
                <a:latin typeface="AiPaiNutaaq" panose="020B0600040300060004" pitchFamily="34" charset="77"/>
              </a:rPr>
            </a:br>
            <a:r>
              <a:rPr lang="en-US" sz="4000" dirty="0" err="1" smtClean="0">
                <a:latin typeface="AiPaiNutaaq" panose="020B0600040300060004" pitchFamily="34" charset="77"/>
              </a:rPr>
              <a:t>ᐊᑯᓃᕐᑐᒧᑦ</a:t>
            </a:r>
            <a:r>
              <a:rPr lang="en-US" sz="4000" dirty="0" smtClean="0">
                <a:latin typeface="AiPaiNutaaq" panose="020B0600040300060004" pitchFamily="34" charset="77"/>
              </a:rPr>
              <a:t> </a:t>
            </a:r>
            <a:r>
              <a:rPr lang="en-US" sz="4000" dirty="0" err="1">
                <a:latin typeface="AiPaiNutaaq" panose="020B0600040300060004" pitchFamily="34" charset="77"/>
              </a:rPr>
              <a:t>ᐸᕐᓇᓂᖅ</a:t>
            </a:r>
            <a:r>
              <a:rPr lang="en-US" sz="4000" dirty="0">
                <a:latin typeface="AiPaiNutaaq" panose="020B0600040300060004" pitchFamily="34" charset="77"/>
              </a:rPr>
              <a:t/>
            </a:r>
            <a:br>
              <a:rPr lang="en-US" sz="4000" dirty="0">
                <a:latin typeface="AiPaiNutaaq" panose="020B0600040300060004" pitchFamily="34" charset="77"/>
              </a:rPr>
            </a:br>
            <a:r>
              <a:rPr lang="en-US" sz="4000" dirty="0" err="1">
                <a:latin typeface="AiPaiNutaaq" panose="020B0600040300060004" pitchFamily="34" charset="77"/>
              </a:rPr>
              <a:t>ᐱᕙᓪᓕᐊᓂᖅ</a:t>
            </a:r>
            <a:r>
              <a:rPr lang="en-US" sz="4000" dirty="0">
                <a:latin typeface="AiPaiNutaaq" panose="020B0600040300060004" pitchFamily="34" charset="77"/>
              </a:rPr>
              <a:t> 7</a:t>
            </a:r>
            <a:r>
              <a:rPr lang="en-US" dirty="0"/>
              <a:t/>
            </a:r>
            <a:br>
              <a:rPr lang="en-US" dirty="0"/>
            </a:br>
            <a:endParaRPr lang="en-CA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3EA9D-4B72-44B0-B2D9-34E0DF18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6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16B3B-6940-4DB9-BF5A-2D8ADD39A8F4}"/>
              </a:ext>
            </a:extLst>
          </p:cNvPr>
          <p:cNvSpPr txBox="1"/>
          <p:nvPr/>
        </p:nvSpPr>
        <p:spPr>
          <a:xfrm>
            <a:off x="6228184" y="836712"/>
            <a:ext cx="270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***</a:t>
            </a:r>
            <a:r>
              <a:rPr lang="en-CA" sz="1400" dirty="0" err="1">
                <a:latin typeface="AiPaiNutaaq" panose="020B0600040300060004" pitchFamily="34" charset="77"/>
              </a:rPr>
              <a:t>ᐃᒻᒪᖄᐅᑦᓵᑕᐅᔪᑦ</a:t>
            </a:r>
            <a:r>
              <a:rPr lang="en-CA" sz="1400" dirty="0">
                <a:latin typeface="AiPaiNutaaq" panose="020B0600040300060004" pitchFamily="34" charset="77"/>
              </a:rPr>
              <a:t> $120 </a:t>
            </a:r>
            <a:r>
              <a:rPr lang="en-CA" sz="1400" dirty="0" err="1">
                <a:latin typeface="AiPaiNutaaq" panose="020B0600040300060004" pitchFamily="34" charset="77"/>
              </a:rPr>
              <a:t>ᒥᓕᐊᓐ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ᕌᕋᔭᕐᑎᓗᒍ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ᐱᑐᓐᓂᖅ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ᑲᖏᕐᓱᔪᐊᒥᑦ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ᑰᑦᔪᐊᒧᑦ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ᐱᑐᒍᑎᐅᓪᓗ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ᐊᕐᖁᑎᖏᑦ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ᓄᓇᓕᓕᒫᓅᕐᑐᑦ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ᐅᖓᕙᒥ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ᐃᕐᖃᑰᕐᑐᒧᑦ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ᐃᕙᓘᔭᒧᑦ</a:t>
            </a:r>
            <a:r>
              <a:rPr lang="en-CA" sz="1400" dirty="0">
                <a:latin typeface="AiPaiNutaaq" panose="020B0600040300060004" pitchFamily="34" charset="77"/>
              </a:rPr>
              <a:t> </a:t>
            </a:r>
            <a:r>
              <a:rPr lang="en-CA" sz="1400" dirty="0" err="1">
                <a:latin typeface="AiPaiNutaaq" panose="020B0600040300060004" pitchFamily="34" charset="77"/>
              </a:rPr>
              <a:t>ᐱᑐᑦᓯᒪᒍᑎᒧᑦ</a:t>
            </a:r>
            <a:r>
              <a:rPr lang="en-CA" sz="1400" dirty="0">
                <a:latin typeface="AiPaiNutaaq" panose="020B0600040300060004" pitchFamily="34" charset="77"/>
              </a:rPr>
              <a:t>.</a:t>
            </a:r>
            <a:endParaRPr lang="en-CA" sz="1400" dirty="0"/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4114948F-A081-42E5-8574-06944EADD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8" y="1340768"/>
            <a:ext cx="5526701" cy="49505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Optical Fibre and Submarine Cables">
            <a:extLst>
              <a:ext uri="{FF2B5EF4-FFF2-40B4-BE49-F238E27FC236}">
                <a16:creationId xmlns:a16="http://schemas.microsoft.com/office/drawing/2014/main" id="{D6B77C42-BB74-43CD-8221-44DBD5E89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00" y="2348880"/>
            <a:ext cx="2756179" cy="18341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crosoft bolsters worldwide cloud connectivity with new cable deals |  Fortune">
            <a:extLst>
              <a:ext uri="{FF2B5EF4-FFF2-40B4-BE49-F238E27FC236}">
                <a16:creationId xmlns:a16="http://schemas.microsoft.com/office/drawing/2014/main" id="{33A93C8B-0BF2-4B48-AA5F-CAB83EF7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20" y="4437112"/>
            <a:ext cx="2800060" cy="18633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3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err="1">
                <a:latin typeface="AiPaiNutaaq" panose="020B0600040300060004" pitchFamily="34" charset="77"/>
              </a:rPr>
              <a:t>ᓯᕗᓂᕐᒧᑦ</a:t>
            </a:r>
            <a:r>
              <a:rPr lang="en-CA" dirty="0">
                <a:latin typeface="AiPaiNutaaq" panose="020B0600040300060004" pitchFamily="34" charset="77"/>
              </a:rPr>
              <a:t> </a:t>
            </a:r>
            <a:r>
              <a:rPr lang="en-CA" dirty="0" err="1">
                <a:latin typeface="AiPaiNutaaq" panose="020B0600040300060004" pitchFamily="34" charset="77"/>
              </a:rPr>
              <a:t>ᑕᑯᓐᓇᓗᒍ</a:t>
            </a:r>
            <a:r>
              <a:rPr lang="en-CA" dirty="0"/>
              <a:t> …(10/15 </a:t>
            </a:r>
            <a:r>
              <a:rPr lang="en-CA" dirty="0" err="1">
                <a:latin typeface="AiPaiNutaaq" panose="020B0600040300060004" pitchFamily="34" charset="77"/>
              </a:rPr>
              <a:t>ᐊᕐᕌᒍᐃᑦ</a:t>
            </a:r>
            <a:r>
              <a:rPr lang="en-CA" dirty="0"/>
              <a:t>)</a:t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7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DC104-BDDA-4345-AF45-B8FF792A6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4" y="830228"/>
            <a:ext cx="8081650" cy="5540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3FD0A-14E9-44E9-BA10-2EBD104D1292}"/>
              </a:ext>
            </a:extLst>
          </p:cNvPr>
          <p:cNvSpPr txBox="1"/>
          <p:nvPr/>
        </p:nvSpPr>
        <p:spPr>
          <a:xfrm>
            <a:off x="539552" y="764704"/>
            <a:ext cx="1368152" cy="3323987"/>
          </a:xfrm>
          <a:prstGeom prst="rect">
            <a:avLst/>
          </a:prstGeom>
          <a:solidFill>
            <a:srgbClr val="364033"/>
          </a:solidFill>
          <a:ln w="25400"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GN Underwater Network</a:t>
            </a:r>
          </a:p>
          <a:p>
            <a:r>
              <a:rPr lang="en-US" sz="1400" b="1" dirty="0">
                <a:solidFill>
                  <a:srgbClr val="469AC0"/>
                </a:solidFill>
              </a:rPr>
              <a:t>GN New Terrestrial Network</a:t>
            </a:r>
          </a:p>
          <a:p>
            <a:r>
              <a:rPr lang="en-US" sz="1400" b="1" dirty="0">
                <a:solidFill>
                  <a:srgbClr val="F8693D"/>
                </a:solidFill>
              </a:rPr>
              <a:t>KRG Underwater Network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KRG New Terrestrial Network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Existing Terrestrial Networks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7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340768"/>
            <a:ext cx="3981128" cy="1796256"/>
          </a:xfrm>
        </p:spPr>
        <p:txBody>
          <a:bodyPr>
            <a:normAutofit/>
          </a:bodyPr>
          <a:lstStyle/>
          <a:p>
            <a:r>
              <a:rPr lang="en-US" sz="7200" dirty="0" err="1">
                <a:latin typeface="AiPaiNutaaq" panose="020B0600040300060004" pitchFamily="34" charset="77"/>
              </a:rPr>
              <a:t>ᓇᑯᕐᒦᒃ</a:t>
            </a:r>
            <a:r>
              <a:rPr lang="en-US" sz="7200" dirty="0"/>
              <a:t>!</a:t>
            </a:r>
            <a:endParaRPr lang="en-CA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8</a:t>
            </a:fld>
            <a:endParaRPr lang="en-CA"/>
          </a:p>
        </p:txBody>
      </p:sp>
      <p:pic>
        <p:nvPicPr>
          <p:cNvPr id="6" name="Picture 3" descr="R:\Communication\LOGOS\Tamaani\Tamaani_Logo_Plain_vr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8196"/>
            <a:ext cx="3144097" cy="182313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BBD231-74FE-45E5-A9A2-2171B8A8D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01008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83316"/>
      </p:ext>
    </p:extLst>
  </p:cSld>
  <p:clrMapOvr>
    <a:masterClrMapping/>
  </p:clrMapOvr>
</p:sld>
</file>

<file path=ppt/theme/theme1.xml><?xml version="1.0" encoding="utf-8"?>
<a:theme xmlns:a="http://schemas.openxmlformats.org/drawingml/2006/main" name="Tamaani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Tamaani_template_2014</Template>
  <TotalTime>10130</TotalTime>
  <Words>286</Words>
  <Application>Microsoft Office PowerPoint</Application>
  <PresentationFormat>On-screen Show (4:3)</PresentationFormat>
  <Paragraphs>66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AiPaiNutaaq</vt:lpstr>
      <vt:lpstr>Arial</vt:lpstr>
      <vt:lpstr>Arial Black</vt:lpstr>
      <vt:lpstr>Calibri</vt:lpstr>
      <vt:lpstr>Courier New</vt:lpstr>
      <vt:lpstr>Tamaani_template_2014</vt:lpstr>
      <vt:lpstr>PowerPoint Presentation</vt:lpstr>
      <vt:lpstr>EAUFON ᐅᑭᐅᕐᑕᑐᒥ ᐃᕐᖃᑯᑦ ᐃᕙᓘᔭᒧᑦ ᐱᑐᑦᓯᒪᐅᑎᒍᑎᒃ</vt:lpstr>
      <vt:lpstr>EAUFON ᐱᓇᓱᐊᕐᑕᐅᓂᖓᓂᒃ ᐊᖑᒻᒪᑎᑎᑦᓯᒋᐊᕈᑎ</vt:lpstr>
      <vt:lpstr>EAUFON ᐱᓇᓱᐊᕐᑕᐅᓂᖓᓂᒃ ᐊᖑᒻᒪᑎᑎᑦᓯᒋᐊᕈᑎ</vt:lpstr>
      <vt:lpstr>ᐱᕙᓪᓕᐊᓂᖅ 6 ᐊᒻᒪᓗ ᑰᑦᔪᐊᒥᑦᑐᖅ ᐃᕙᓘᔭᖅ</vt:lpstr>
      <vt:lpstr> ᐊᑯᓃᕐᑐᒧᑦ ᐸᕐᓇᓂᖅ ᐱᕙᓪᓕᐊᓂᖅ 7 </vt:lpstr>
      <vt:lpstr>ᓯᕗᓂᕐᒧᑦ ᑕᑯᓐᓇᓗᒍ …(10/15 ᐊᕐᕌᒍᐃᑦ) </vt:lpstr>
      <vt:lpstr>ᓇᑯᕐᒦᒃ!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Nunavik!</dc:title>
  <dc:creator>Jean-Francois Dumoulin</dc:creator>
  <cp:lastModifiedBy>Victoria Simigaq</cp:lastModifiedBy>
  <cp:revision>245</cp:revision>
  <cp:lastPrinted>2019-07-01T15:28:05Z</cp:lastPrinted>
  <dcterms:created xsi:type="dcterms:W3CDTF">2014-01-23T15:11:24Z</dcterms:created>
  <dcterms:modified xsi:type="dcterms:W3CDTF">2021-05-19T23:26:52Z</dcterms:modified>
</cp:coreProperties>
</file>