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6" d="100"/>
          <a:sy n="156" d="100"/>
        </p:scale>
        <p:origin x="1940" y="1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8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3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6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4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0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6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0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56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6552728"/>
          </a:xfrm>
          <a:ln w="889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r>
              <a:rPr lang="fr-CA" b="1" dirty="0" err="1">
                <a:solidFill>
                  <a:srgbClr val="C00000"/>
                </a:solidFill>
                <a:latin typeface="AiPaiNutaaq" panose="020B0600040300060004" pitchFamily="34" charset="0"/>
              </a:rPr>
              <a:t>ᑲᑎᕕᐅᑉ</a:t>
            </a:r>
            <a:r>
              <a:rPr lang="fr-CA" b="1" dirty="0">
                <a:solidFill>
                  <a:srgbClr val="C00000"/>
                </a:solidFill>
                <a:latin typeface="AiPaiNutaaq" panose="020B0600040300060004" pitchFamily="34" charset="0"/>
              </a:rPr>
              <a:t> </a:t>
            </a:r>
            <a:r>
              <a:rPr lang="fr-CA" b="1" dirty="0" err="1">
                <a:solidFill>
                  <a:srgbClr val="C00000"/>
                </a:solidFill>
                <a:latin typeface="AiPaiNutaaq" panose="020B0600040300060004" pitchFamily="34" charset="0"/>
              </a:rPr>
              <a:t>ᐳᓖᓯᖏᑦᑕ</a:t>
            </a:r>
            <a:r>
              <a:rPr lang="fr-CA" b="1" dirty="0">
                <a:solidFill>
                  <a:srgbClr val="C00000"/>
                </a:solidFill>
                <a:latin typeface="AiPaiNutaaq" panose="020B0600040300060004" pitchFamily="34" charset="0"/>
              </a:rPr>
              <a:t> </a:t>
            </a:r>
            <a:r>
              <a:rPr lang="fr-CA" b="1" dirty="0" err="1">
                <a:solidFill>
                  <a:srgbClr val="C00000"/>
                </a:solidFill>
                <a:latin typeface="AiPaiNutaaq" panose="020B0600040300060004" pitchFamily="34" charset="0"/>
              </a:rPr>
              <a:t>ᐊᐅᓚᑦᓯᓂᖏᑦ</a:t>
            </a:r>
            <a:endParaRPr lang="en-CA" b="1" dirty="0">
              <a:solidFill>
                <a:srgbClr val="C00000"/>
              </a:solidFill>
              <a:latin typeface="AiPaiNutaaq" panose="020B06000403000600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949280"/>
            <a:ext cx="6400800" cy="6229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/>
          </a:bodyPr>
          <a:lstStyle/>
          <a:p>
            <a:r>
              <a:rPr lang="en-CA" dirty="0" err="1">
                <a:solidFill>
                  <a:srgbClr val="FF0000"/>
                </a:solidFill>
                <a:latin typeface="AiPaiNutaaq" panose="020B0600040300060004" pitchFamily="34" charset="0"/>
              </a:rPr>
              <a:t>ᔮᓄᐊᕆ</a:t>
            </a:r>
            <a:r>
              <a:rPr lang="en-CA" dirty="0">
                <a:solidFill>
                  <a:srgbClr val="FF0000"/>
                </a:solidFill>
                <a:latin typeface="AiPaiNutaaq" panose="020B0600040300060004" pitchFamily="34" charset="0"/>
              </a:rPr>
              <a:t> 1-ᒥ </a:t>
            </a:r>
            <a:r>
              <a:rPr lang="en-CA" dirty="0" err="1">
                <a:solidFill>
                  <a:srgbClr val="FF0000"/>
                </a:solidFill>
                <a:latin typeface="AiPaiNutaaq" panose="020B0600040300060004" pitchFamily="34" charset="0"/>
              </a:rPr>
              <a:t>ᐁᕆᓕ</a:t>
            </a:r>
            <a:r>
              <a:rPr lang="en-CA" dirty="0">
                <a:solidFill>
                  <a:srgbClr val="FF0000"/>
                </a:solidFill>
                <a:latin typeface="AiPaiNutaaq" panose="020B0600040300060004" pitchFamily="34" charset="0"/>
              </a:rPr>
              <a:t> 30-ᒧ  2021-ᒥ</a:t>
            </a:r>
            <a:endParaRPr lang="fr-CA" b="1" dirty="0">
              <a:solidFill>
                <a:srgbClr val="FF0000"/>
              </a:solidFill>
              <a:latin typeface="AiPaiNutaaq" panose="020B06000403000600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9519A13-AE15-4FD6-AA7E-BBA2EFF6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052" y="1492307"/>
            <a:ext cx="3169895" cy="387338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7277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461665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 err="1">
                <a:latin typeface="AiPaiNutaaq" panose="020B0600040300060004" pitchFamily="34" charset="0"/>
              </a:rPr>
              <a:t>ᐊᐅᓚᑦᓯᓂᖏᑦ</a:t>
            </a:r>
            <a:r>
              <a:rPr lang="en-CA" sz="2400" b="1" dirty="0">
                <a:latin typeface="AiPaiNutaaq" panose="020B0600040300060004" pitchFamily="34" charset="0"/>
              </a:rPr>
              <a:t> </a:t>
            </a:r>
            <a:r>
              <a:rPr lang="en-CA" sz="2400" b="1" dirty="0" err="1">
                <a:latin typeface="AiPaiNutaaq" panose="020B0600040300060004" pitchFamily="34" charset="0"/>
              </a:rPr>
              <a:t>ᐊᑦᔨᐅᖏᑦᑐᓂᒃ</a:t>
            </a:r>
            <a:r>
              <a:rPr lang="en-CA" sz="2400" b="1" dirty="0">
                <a:latin typeface="AiPaiNutaaq" panose="020B0600040300060004" pitchFamily="34" charset="0"/>
              </a:rPr>
              <a:t> </a:t>
            </a:r>
            <a:r>
              <a:rPr lang="en-CA" sz="2400" b="1" dirty="0" err="1">
                <a:latin typeface="AiPaiNutaaq" panose="020B0600040300060004" pitchFamily="34" charset="0"/>
              </a:rPr>
              <a:t>ᐊᑯᓐᓂᖓᓅᒍᑎᓄᑦ</a:t>
            </a:r>
            <a:endParaRPr lang="fr-CA" sz="2400" b="1" dirty="0">
              <a:latin typeface="AiPaiNutaaq" panose="020B06000403000600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974291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ᔮᓄᐊᕆᒥ</a:t>
            </a:r>
            <a:r>
              <a:rPr lang="fr-CA" b="1" dirty="0">
                <a:solidFill>
                  <a:srgbClr val="C00000"/>
                </a:solidFill>
              </a:rPr>
              <a:t> – </a:t>
            </a:r>
            <a:r>
              <a:rPr lang="fr-CA" b="1" dirty="0" err="1">
                <a:solidFill>
                  <a:srgbClr val="C00000"/>
                </a:solidFill>
              </a:rPr>
              <a:t>ᐁᕆᓕᒧ</a:t>
            </a:r>
            <a:r>
              <a:rPr lang="fr-CA" b="1" dirty="0">
                <a:solidFill>
                  <a:srgbClr val="C00000"/>
                </a:solidFill>
              </a:rPr>
              <a:t> 2021-ᒥ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1520" y="1844824"/>
            <a:ext cx="8640960" cy="4464496"/>
          </a:xfrm>
        </p:spPr>
        <p:txBody>
          <a:bodyPr anchor="t">
            <a:normAutofit/>
          </a:bodyPr>
          <a:lstStyle/>
          <a:p>
            <a:pPr algn="l"/>
            <a:r>
              <a:rPr lang="en-CA" sz="1400" b="1" u="sng" dirty="0" err="1"/>
              <a:t>ᔮᓄᐊᕆ</a:t>
            </a:r>
            <a:r>
              <a:rPr lang="en-CA" sz="1400" b="1" u="sng" dirty="0"/>
              <a:t> 12, 2021-ᒥ</a:t>
            </a:r>
            <a:br>
              <a:rPr lang="en-CA" sz="1400" b="1" dirty="0"/>
            </a:br>
            <a:r>
              <a:rPr lang="en-CA" sz="1400" b="1" dirty="0"/>
              <a:t>- </a:t>
            </a:r>
            <a:r>
              <a:rPr lang="en-CA" sz="1400" b="1" dirty="0" err="1"/>
              <a:t>ᔩᓚ</a:t>
            </a:r>
            <a:r>
              <a:rPr lang="en-CA" sz="1400" b="1" dirty="0"/>
              <a:t> </a:t>
            </a:r>
            <a:r>
              <a:rPr lang="en-CA" sz="1400" b="1" dirty="0" err="1"/>
              <a:t>ᑐᒃᓚᕖᓇ</a:t>
            </a:r>
            <a:r>
              <a:rPr lang="en-CA" sz="1400" b="1" dirty="0"/>
              <a:t>, </a:t>
            </a:r>
            <a:r>
              <a:rPr lang="en-CA" sz="1400" b="1" dirty="0" err="1"/>
              <a:t>ᑲᖏᕐᓱᐊᓗᑦᔪᐊᒥᐅᑦᓴᔭᖅ</a:t>
            </a:r>
            <a:r>
              <a:rPr lang="en-CA" sz="1400" b="1" dirty="0"/>
              <a:t>, </a:t>
            </a:r>
            <a:r>
              <a:rPr lang="en-CA" sz="1400" b="1" dirty="0" err="1"/>
              <a:t>ᐳᓖᓯᓄᑦ</a:t>
            </a:r>
            <a:r>
              <a:rPr lang="en-CA" sz="1400" b="1" dirty="0"/>
              <a:t> </a:t>
            </a:r>
            <a:r>
              <a:rPr lang="en-CA" sz="1400" b="1" dirty="0" err="1"/>
              <a:t>ᑎᒍᔭᐅᓚᐅᔪᖅ</a:t>
            </a:r>
            <a:r>
              <a:rPr lang="en-CA" sz="1400" b="1" dirty="0"/>
              <a:t> </a:t>
            </a:r>
            <a:r>
              <a:rPr lang="en-CA" sz="1400" b="1" dirty="0" err="1"/>
              <a:t>ᒫᓐᑐᔨᐊᓪ</a:t>
            </a:r>
            <a:r>
              <a:rPr lang="en-CA" sz="1400" b="1" dirty="0"/>
              <a:t>-ᒥ </a:t>
            </a:r>
            <a:r>
              <a:rPr lang="en-CA" sz="1400" b="1" dirty="0" err="1"/>
              <a:t>ᐋᖓᔮᕐᓇᑐᓂᒃ</a:t>
            </a:r>
            <a:r>
              <a:rPr lang="en-CA" sz="1400" b="1" dirty="0"/>
              <a:t> (</a:t>
            </a:r>
            <a:r>
              <a:rPr lang="en-CA" sz="1400" b="1" dirty="0" err="1"/>
              <a:t>ᐃᒐᓛᖓᔪᓂᒃ</a:t>
            </a:r>
            <a:r>
              <a:rPr lang="en-CA" sz="1400" b="1" dirty="0"/>
              <a:t> </a:t>
            </a:r>
            <a:r>
              <a:rPr lang="en-CA" sz="1400" b="1" dirty="0" err="1"/>
              <a:t>ᐊᒻᒪᓗ</a:t>
            </a:r>
            <a:r>
              <a:rPr lang="en-CA" sz="1400" b="1" dirty="0"/>
              <a:t> </a:t>
            </a:r>
            <a:r>
              <a:rPr lang="en-CA" sz="1400" b="1" dirty="0" err="1"/>
              <a:t>ᐅᔭᕋᕐᓂᒃ</a:t>
            </a:r>
            <a:r>
              <a:rPr lang="en-CA" sz="1400" b="1" dirty="0"/>
              <a:t>) </a:t>
            </a:r>
            <a:r>
              <a:rPr lang="en-CA" sz="1400" b="1" dirty="0" err="1"/>
              <a:t>ᓄᐅᕐᕈᓰᒐᓱᑦᓱᓂ</a:t>
            </a:r>
            <a:r>
              <a:rPr lang="en-CA" sz="1400" b="1" dirty="0"/>
              <a:t> </a:t>
            </a:r>
            <a:r>
              <a:rPr lang="en-CA" sz="1400" b="1" dirty="0" err="1"/>
              <a:t>ᓄᓇᕕᒻᒧᑦ</a:t>
            </a:r>
            <a:r>
              <a:rPr lang="en-CA" sz="1400" b="1" dirty="0"/>
              <a:t>. </a:t>
            </a:r>
            <a:r>
              <a:rPr lang="en-CA" sz="1400" b="1" dirty="0" err="1"/>
              <a:t>ᔩᓚ</a:t>
            </a:r>
            <a:r>
              <a:rPr lang="en-CA" sz="1400" b="1" dirty="0"/>
              <a:t> </a:t>
            </a:r>
            <a:r>
              <a:rPr lang="en-CA" sz="1400" b="1" dirty="0" err="1"/>
              <a:t>ᐃᕐᖃᑐᐃᔨᓄᑦ</a:t>
            </a:r>
            <a:r>
              <a:rPr lang="en-CA" sz="1400" b="1" dirty="0"/>
              <a:t> </a:t>
            </a:r>
            <a:r>
              <a:rPr lang="en-CA" sz="1400" b="1" dirty="0" err="1"/>
              <a:t>ᐊᓂᑎᑕᐅᓚᐅᔪᖅ</a:t>
            </a:r>
            <a:r>
              <a:rPr lang="en-CA" sz="1400" b="1" dirty="0"/>
              <a:t> </a:t>
            </a:r>
            <a:r>
              <a:rPr lang="en-CA" sz="1400" b="1" dirty="0" err="1"/>
              <a:t>ᒪᓕᒐᖃᕐᓂᐊᓗᓂ</a:t>
            </a:r>
            <a:r>
              <a:rPr lang="en-CA" sz="1400" b="1" dirty="0"/>
              <a:t> </a:t>
            </a:r>
            <a:r>
              <a:rPr lang="en-CA" sz="1400" b="1" dirty="0" err="1"/>
              <a:t>ᑕᑯᔭᐅᕕᑦᓴᖃᓚᖓᑦᓱᓂ</a:t>
            </a:r>
            <a:r>
              <a:rPr lang="en-CA" sz="1400" b="1" dirty="0"/>
              <a:t> </a:t>
            </a:r>
            <a:r>
              <a:rPr lang="en-CA" sz="1400" b="1" dirty="0" err="1"/>
              <a:t>ᐃᕐᖃᐃᔨᓄᑦ</a:t>
            </a:r>
            <a:r>
              <a:rPr lang="en-CA" sz="1400" b="1" dirty="0"/>
              <a:t>. </a:t>
            </a:r>
            <a:br>
              <a:rPr lang="en-CA" sz="1400" b="1" dirty="0"/>
            </a:br>
            <a:br>
              <a:rPr lang="en-CA" sz="1400" b="1" dirty="0"/>
            </a:br>
            <a:r>
              <a:rPr lang="en-CA" sz="1400" b="1" u="sng" dirty="0" err="1"/>
              <a:t>ᕖᕗᐊᕆ</a:t>
            </a:r>
            <a:r>
              <a:rPr lang="en-CA" sz="1400" b="1" u="sng" dirty="0"/>
              <a:t> 18, 2021-ᒥ</a:t>
            </a:r>
            <a:br>
              <a:rPr lang="en-CA" sz="1400" b="1" dirty="0"/>
            </a:br>
            <a:r>
              <a:rPr lang="en-CA" sz="1400" b="1" dirty="0"/>
              <a:t>- </a:t>
            </a:r>
            <a:r>
              <a:rPr lang="en-CA" sz="1400" b="1" dirty="0" err="1"/>
              <a:t>ᑰᑦᔪᐊᒥᐅᒃ</a:t>
            </a:r>
            <a:r>
              <a:rPr lang="en-CA" sz="1400" b="1" dirty="0"/>
              <a:t> </a:t>
            </a:r>
            <a:r>
              <a:rPr lang="en-CA" sz="1400" b="1" dirty="0" err="1"/>
              <a:t>ᐊᖑᑎ</a:t>
            </a:r>
            <a:r>
              <a:rPr lang="en-CA" sz="1400" b="1" dirty="0"/>
              <a:t> </a:t>
            </a:r>
            <a:r>
              <a:rPr lang="en-CA" sz="1400" b="1" dirty="0" err="1"/>
              <a:t>ᐅᕕᒐᕐᑐ</a:t>
            </a:r>
            <a:r>
              <a:rPr lang="en-CA" sz="1400" b="1" dirty="0"/>
              <a:t> </a:t>
            </a:r>
            <a:r>
              <a:rPr lang="en-CA" sz="1400" b="1" dirty="0" err="1"/>
              <a:t>ᐊᒻᒪᓗ</a:t>
            </a:r>
            <a:r>
              <a:rPr lang="en-CA" sz="1400" b="1" dirty="0"/>
              <a:t> </a:t>
            </a:r>
            <a:r>
              <a:rPr lang="en-CA" sz="1400" b="1" dirty="0" err="1"/>
              <a:t>ᐊᕐᓇᖅ</a:t>
            </a:r>
            <a:r>
              <a:rPr lang="en-CA" sz="1400" b="1" dirty="0"/>
              <a:t> </a:t>
            </a:r>
            <a:r>
              <a:rPr lang="en-CA" sz="1400" b="1" dirty="0" err="1"/>
              <a:t>ᑎᒍᔭᐅᓚᐅᕐᑑᒃ</a:t>
            </a:r>
            <a:r>
              <a:rPr lang="en-CA" sz="1400" b="1" dirty="0"/>
              <a:t> </a:t>
            </a:r>
            <a:r>
              <a:rPr lang="en-CA" sz="1400" b="1" dirty="0" err="1"/>
              <a:t>ᐋᖓᔮᕐᓇᑐᓂ</a:t>
            </a:r>
            <a:r>
              <a:rPr lang="en-CA" sz="1400" b="1" dirty="0"/>
              <a:t> </a:t>
            </a:r>
            <a:r>
              <a:rPr lang="en-CA" sz="1400" b="1" dirty="0" err="1"/>
              <a:t>ᓄᐅᕐᕈᓰᕋᓱᑦᓱᑎᒃ</a:t>
            </a:r>
            <a:r>
              <a:rPr lang="en-CA" sz="1400" b="1" dirty="0"/>
              <a:t> </a:t>
            </a:r>
            <a:r>
              <a:rPr lang="en-CA" sz="1400" b="1" dirty="0" err="1"/>
              <a:t>ᓄᓇᕕᒻᒧᑦ</a:t>
            </a:r>
            <a:r>
              <a:rPr lang="en-CA" sz="1400" b="1" dirty="0"/>
              <a:t>. </a:t>
            </a:r>
            <a:r>
              <a:rPr lang="en-CA" sz="1400" b="1" dirty="0" err="1"/>
              <a:t>ᑕᒪᕐᒥᒃ</a:t>
            </a:r>
            <a:r>
              <a:rPr lang="en-CA" sz="1400" b="1" dirty="0"/>
              <a:t> </a:t>
            </a:r>
            <a:r>
              <a:rPr lang="en-CA" sz="1400" b="1" dirty="0" err="1"/>
              <a:t>ᐊᓂᑎᑕᐅᓚᐅᕐᑑᒃ</a:t>
            </a:r>
            <a:r>
              <a:rPr lang="en-CA" sz="1400" b="1" dirty="0"/>
              <a:t> </a:t>
            </a:r>
            <a:r>
              <a:rPr lang="en-CA" sz="1400" b="1" dirty="0" err="1"/>
              <a:t>ᑕᑯᔭᐅᕕᑦᓴᖃᓛᕐᓱᑎᒃ</a:t>
            </a:r>
            <a:r>
              <a:rPr lang="en-CA" sz="1400" b="1" dirty="0"/>
              <a:t>.</a:t>
            </a:r>
            <a:br>
              <a:rPr lang="en-CA" sz="1400" b="1" dirty="0"/>
            </a:br>
            <a:br>
              <a:rPr lang="en-CA" sz="1400" b="1" dirty="0"/>
            </a:br>
            <a:r>
              <a:rPr lang="en-CA" sz="1400" b="1" u="sng" dirty="0" err="1"/>
              <a:t>ᒫᑦᓯ</a:t>
            </a:r>
            <a:r>
              <a:rPr lang="en-CA" sz="1400" b="1" u="sng" dirty="0"/>
              <a:t> 10, 2021-ᒥ</a:t>
            </a:r>
            <a:br>
              <a:rPr lang="en-CA" sz="1400" b="1" dirty="0"/>
            </a:br>
            <a:r>
              <a:rPr lang="en-CA" sz="1400" b="1" dirty="0"/>
              <a:t>- </a:t>
            </a:r>
            <a:r>
              <a:rPr lang="en-CA" sz="1400" b="1" dirty="0" err="1"/>
              <a:t>ᐃᒥᐊᓗᓐᓂᑦ</a:t>
            </a:r>
            <a:r>
              <a:rPr lang="en-CA" sz="1400" b="1" dirty="0"/>
              <a:t> </a:t>
            </a:r>
            <a:r>
              <a:rPr lang="en-CA" sz="1400" b="1" dirty="0" err="1"/>
              <a:t>ᐊᐅᓪᓚᑎᑦᓯᕙᑦᑐᖅ</a:t>
            </a:r>
            <a:r>
              <a:rPr lang="en-CA" sz="1400" b="1" dirty="0"/>
              <a:t>, </a:t>
            </a:r>
            <a:r>
              <a:rPr lang="en-CA" sz="1400" b="1" dirty="0" err="1"/>
              <a:t>ᐅᔭᕋᕐᓂᓗ</a:t>
            </a:r>
            <a:r>
              <a:rPr lang="en-CA" sz="1400" b="1" dirty="0"/>
              <a:t>, </a:t>
            </a:r>
            <a:r>
              <a:rPr lang="en-CA" sz="1400" b="1" dirty="0" err="1"/>
              <a:t>ᑰᑫᓐᒥᓪᓗ</a:t>
            </a:r>
            <a:r>
              <a:rPr lang="en-CA" sz="1400" b="1" dirty="0"/>
              <a:t> </a:t>
            </a:r>
            <a:r>
              <a:rPr lang="en-CA" sz="1400" b="1" dirty="0" err="1"/>
              <a:t>ᐊᒻᒪᓗ</a:t>
            </a:r>
            <a:r>
              <a:rPr lang="en-CA" sz="1400" b="1" dirty="0"/>
              <a:t> </a:t>
            </a:r>
            <a:r>
              <a:rPr lang="en-CA" sz="1400" b="1" dirty="0" err="1"/>
              <a:t>ᐃᒐᓛᖓᔪᓂᒃ</a:t>
            </a:r>
            <a:r>
              <a:rPr lang="en-CA" sz="1400" b="1" dirty="0"/>
              <a:t> </a:t>
            </a:r>
            <a:r>
              <a:rPr lang="en-CA" sz="1400" b="1" dirty="0" err="1"/>
              <a:t>ᑎᒍᔭᐅᓚᐅᔪᖅ</a:t>
            </a:r>
            <a:r>
              <a:rPr lang="en-CA" sz="1400" b="1" dirty="0"/>
              <a:t> </a:t>
            </a:r>
            <a:r>
              <a:rPr lang="en-CA" sz="1400" b="1" dirty="0" err="1"/>
              <a:t>ᒪᓐᑐᔨᐊᓪ</a:t>
            </a:r>
            <a:r>
              <a:rPr lang="en-CA" sz="1400" b="1" dirty="0"/>
              <a:t>-ᒥ. </a:t>
            </a:r>
            <a:r>
              <a:rPr lang="en-CA" sz="1400" b="1" dirty="0" err="1"/>
              <a:t>ᐊᓂᑎᑕᐅᓚᐅᔪᖅ</a:t>
            </a:r>
            <a:r>
              <a:rPr lang="en-CA" sz="1400" b="1" dirty="0"/>
              <a:t> </a:t>
            </a:r>
            <a:r>
              <a:rPr lang="en-CA" sz="1400" b="1" dirty="0" err="1"/>
              <a:t>ᐊᒻᒪᓗ</a:t>
            </a:r>
            <a:r>
              <a:rPr lang="en-CA" sz="1400" b="1" dirty="0"/>
              <a:t> </a:t>
            </a:r>
            <a:r>
              <a:rPr lang="en-CA" sz="1400" b="1" dirty="0" err="1"/>
              <a:t>ᑕᑯᔭᐅᕕᑦᓴᖃᓛᕐᓱᓂ</a:t>
            </a:r>
            <a:r>
              <a:rPr lang="en-CA" sz="1400" b="1" dirty="0"/>
              <a:t> </a:t>
            </a:r>
            <a:r>
              <a:rPr lang="en-CA" sz="1400" b="1" dirty="0" err="1"/>
              <a:t>ᐃᕐᖃᑐᐃᔨᓄᑦ</a:t>
            </a:r>
            <a:r>
              <a:rPr lang="en-CA" sz="1400" b="1" dirty="0"/>
              <a:t> </a:t>
            </a:r>
            <a:r>
              <a:rPr lang="en-CA" sz="1400" b="1" dirty="0" err="1"/>
              <a:t>ᐋᑲᔅᑎ</a:t>
            </a:r>
            <a:r>
              <a:rPr lang="en-CA" sz="1400" b="1" dirty="0"/>
              <a:t> 2021-ᒥ.</a:t>
            </a:r>
            <a:br>
              <a:rPr lang="en-CA" sz="1400" b="1" dirty="0"/>
            </a:br>
            <a:br>
              <a:rPr lang="en-CA" sz="1400" b="1" dirty="0"/>
            </a:br>
            <a:r>
              <a:rPr lang="en-CA" sz="1400" b="1" u="sng" dirty="0" err="1"/>
              <a:t>ᒫᑦᓯ</a:t>
            </a:r>
            <a:r>
              <a:rPr lang="en-CA" sz="1400" b="1" u="sng"/>
              <a:t> </a:t>
            </a:r>
            <a:r>
              <a:rPr lang="en-CA" sz="1400" b="1" u="sng" dirty="0"/>
              <a:t>15</a:t>
            </a:r>
            <a:r>
              <a:rPr lang="en-CA" sz="1400" b="1" u="sng"/>
              <a:t>, 2021-ᒥ</a:t>
            </a:r>
            <a:br>
              <a:rPr lang="en-CA" sz="1400" b="1" dirty="0"/>
            </a:br>
            <a:r>
              <a:rPr lang="en-CA" sz="1400" b="1" dirty="0"/>
              <a:t>- </a:t>
            </a:r>
            <a:r>
              <a:rPr lang="en-CA" sz="1400" b="1" dirty="0" err="1"/>
              <a:t>ᓴᐃᓚᓯ</a:t>
            </a:r>
            <a:r>
              <a:rPr lang="en-CA" sz="1400" b="1" dirty="0"/>
              <a:t> </a:t>
            </a:r>
            <a:r>
              <a:rPr lang="en-CA" sz="1400" b="1" dirty="0" err="1"/>
              <a:t>ᓄᕙᓕᖕᖓᖅ</a:t>
            </a:r>
            <a:r>
              <a:rPr lang="en-CA" sz="1400" b="1" dirty="0"/>
              <a:t> </a:t>
            </a:r>
            <a:r>
              <a:rPr lang="en-CA" sz="1400" b="1" dirty="0" err="1"/>
              <a:t>ᐊᒻᒪᓗ</a:t>
            </a:r>
            <a:r>
              <a:rPr lang="en-CA" sz="1400" b="1" dirty="0"/>
              <a:t> ᓃ </a:t>
            </a:r>
            <a:r>
              <a:rPr lang="en-CA" sz="1400" b="1" dirty="0" err="1"/>
              <a:t>ᓯᓅᐸ</a:t>
            </a:r>
            <a:r>
              <a:rPr lang="en-CA" sz="1400" b="1" dirty="0"/>
              <a:t>, </a:t>
            </a:r>
            <a:r>
              <a:rPr lang="en-CA" sz="1400" b="1" dirty="0" err="1"/>
              <a:t>ᑕᒪᕐᒥᒃ</a:t>
            </a:r>
            <a:r>
              <a:rPr lang="en-CA" sz="1400" b="1" dirty="0"/>
              <a:t> </a:t>
            </a:r>
            <a:r>
              <a:rPr lang="en-CA" sz="1400" b="1" dirty="0" err="1"/>
              <a:t>ᑰᑦᔪᐊᒥᐅᒃ</a:t>
            </a:r>
            <a:r>
              <a:rPr lang="en-CA" sz="1400" b="1" dirty="0"/>
              <a:t>, </a:t>
            </a:r>
            <a:r>
              <a:rPr lang="en-CA" sz="1400" b="1" dirty="0" err="1"/>
              <a:t>ᑎᒍᔭᐅᓚᐅᕐᑑᒃ</a:t>
            </a:r>
            <a:r>
              <a:rPr lang="en-CA" sz="1400" b="1" dirty="0"/>
              <a:t> </a:t>
            </a:r>
            <a:r>
              <a:rPr lang="en-CA" sz="1400" b="1" dirty="0" err="1"/>
              <a:t>ᐋᖓᔮᕐᓇᑐᓂᒃ</a:t>
            </a:r>
            <a:r>
              <a:rPr lang="en-CA" sz="1400" b="1" dirty="0"/>
              <a:t> </a:t>
            </a:r>
            <a:r>
              <a:rPr lang="en-CA" sz="1400" b="1" dirty="0" err="1"/>
              <a:t>ᓂᐅᕐᕈᓰᕆᐊᒥᒃ</a:t>
            </a:r>
            <a:r>
              <a:rPr lang="en-CA" sz="1400" b="1" dirty="0"/>
              <a:t>. </a:t>
            </a:r>
            <a:r>
              <a:rPr lang="en-CA" sz="1400" b="1" dirty="0" err="1"/>
              <a:t>ᑕᒪᕐᒥᒃ</a:t>
            </a:r>
            <a:r>
              <a:rPr lang="en-CA" sz="1400" b="1" dirty="0"/>
              <a:t> </a:t>
            </a:r>
            <a:r>
              <a:rPr lang="en-CA" sz="1400" b="1" dirty="0" err="1"/>
              <a:t>ᐊᓂᑎᑕᐅᓚᐅᕐᑑᒃ</a:t>
            </a:r>
            <a:r>
              <a:rPr lang="en-CA" sz="1400" b="1" dirty="0"/>
              <a:t> </a:t>
            </a:r>
            <a:r>
              <a:rPr lang="en-CA" sz="1400" b="1" dirty="0" err="1"/>
              <a:t>ᐃᕐᖃᑐᐃᔨᓄᑦ</a:t>
            </a:r>
            <a:r>
              <a:rPr lang="en-CA" sz="1400" b="1" dirty="0"/>
              <a:t>  </a:t>
            </a:r>
            <a:r>
              <a:rPr lang="en-CA" sz="1400" b="1" dirty="0" err="1"/>
              <a:t>ᒪᓕᒐᖃᕐᑎᑕᐅᓂᐊᕐᓱᑎᒃ</a:t>
            </a:r>
            <a:r>
              <a:rPr lang="en-CA" sz="1400" b="1" dirty="0"/>
              <a:t>. </a:t>
            </a:r>
            <a:r>
              <a:rPr lang="en-CA" sz="1400" b="1" dirty="0" err="1"/>
              <a:t>ᖃᐅᔨᓴᕐᑕᐅᓱᑎᒃ</a:t>
            </a:r>
            <a:r>
              <a:rPr lang="en-CA" sz="1400" b="1" dirty="0"/>
              <a:t>, </a:t>
            </a:r>
            <a:r>
              <a:rPr lang="en-CA" sz="1400" b="1" dirty="0" err="1"/>
              <a:t>ᐊᑦᔨᐅᖏᑦᑐᓂᑦ</a:t>
            </a:r>
            <a:r>
              <a:rPr lang="en-CA" sz="1400" b="1" dirty="0"/>
              <a:t> </a:t>
            </a:r>
            <a:r>
              <a:rPr lang="en-CA" sz="1400" b="1" dirty="0" err="1"/>
              <a:t>ᐋᖓᔮᕐᓇᑐᓂᒃ</a:t>
            </a:r>
            <a:r>
              <a:rPr lang="en-CA" sz="1400" b="1" dirty="0"/>
              <a:t> </a:t>
            </a:r>
            <a:r>
              <a:rPr lang="en-CA" sz="1400" b="1" dirty="0" err="1"/>
              <a:t>ᑎᒍᔨᕕᐅᓚᐅᕐᑑᒃ</a:t>
            </a:r>
            <a:r>
              <a:rPr lang="en-CA" sz="1400" b="1" dirty="0"/>
              <a:t> 157g </a:t>
            </a:r>
            <a:r>
              <a:rPr lang="fr-CA" sz="1400" b="1" dirty="0" err="1"/>
              <a:t>ᑰᑫᓐᓂᒃ</a:t>
            </a:r>
            <a:r>
              <a:rPr lang="fr-CA" sz="1400" b="1" dirty="0"/>
              <a:t>, 20g </a:t>
            </a:r>
            <a:r>
              <a:rPr lang="en-CA" sz="1400" b="1" dirty="0" err="1"/>
              <a:t>ᖄᓯᔅ-ᓂᒃ</a:t>
            </a:r>
            <a:r>
              <a:rPr lang="en-CA" sz="1400" b="1" dirty="0"/>
              <a:t> </a:t>
            </a:r>
            <a:r>
              <a:rPr lang="en-CA" sz="1400" b="1" dirty="0" err="1"/>
              <a:t>ᐊᒻᒪᓗ</a:t>
            </a:r>
            <a:r>
              <a:rPr lang="en-CA" sz="1400" b="1" dirty="0"/>
              <a:t> 42g </a:t>
            </a:r>
            <a:r>
              <a:rPr lang="en-CA" sz="1400" b="1" dirty="0" err="1"/>
              <a:t>ᐅᔭᕋᕐᓂᒃ</a:t>
            </a:r>
            <a:r>
              <a:rPr lang="en-CA" sz="1400" b="1" dirty="0"/>
              <a:t>. </a:t>
            </a:r>
            <a:br>
              <a:rPr lang="en-CA" sz="1400" b="1" dirty="0"/>
            </a:br>
            <a:br>
              <a:rPr lang="en-CA" sz="1400" b="1" dirty="0"/>
            </a:br>
            <a:r>
              <a:rPr lang="en-CA" sz="1400" b="1" u="sng" dirty="0" err="1"/>
              <a:t>ᒫᑦᓯ</a:t>
            </a:r>
            <a:r>
              <a:rPr lang="en-CA" sz="1400" b="1" u="sng" dirty="0"/>
              <a:t> 19,2021-ᒥ</a:t>
            </a:r>
            <a:br>
              <a:rPr lang="en-CA" sz="1400" b="1" dirty="0"/>
            </a:br>
            <a:r>
              <a:rPr lang="en-CA" sz="1400" b="1" dirty="0"/>
              <a:t>- </a:t>
            </a:r>
            <a:r>
              <a:rPr lang="en-CA" sz="1400" b="1" dirty="0" err="1"/>
              <a:t>ᐋᖓᔮᕐᓇᑐᖅ</a:t>
            </a:r>
            <a:r>
              <a:rPr lang="en-CA" sz="1400" b="1" dirty="0"/>
              <a:t> (</a:t>
            </a:r>
            <a:r>
              <a:rPr lang="en-CA" sz="1400" b="1" dirty="0" err="1"/>
              <a:t>ᑰᑫᓐ</a:t>
            </a:r>
            <a:r>
              <a:rPr lang="en-CA" sz="1400" b="1" dirty="0"/>
              <a:t>) </a:t>
            </a:r>
            <a:r>
              <a:rPr lang="en-CA" sz="1400" b="1" dirty="0" err="1"/>
              <a:t>ᕿᓂᕈᓐᓇᐅᑎᑖᕐᓱᑎᒃ</a:t>
            </a:r>
            <a:r>
              <a:rPr lang="en-CA" sz="1400" b="1" dirty="0"/>
              <a:t> </a:t>
            </a:r>
            <a:r>
              <a:rPr lang="en-CA" sz="1400" b="1" dirty="0" err="1"/>
              <a:t>ᐃᓪᓗᒧᑦ</a:t>
            </a:r>
            <a:r>
              <a:rPr lang="en-CA" sz="1400" b="1" dirty="0"/>
              <a:t> </a:t>
            </a:r>
            <a:r>
              <a:rPr lang="en-CA" sz="1400" b="1" dirty="0" err="1"/>
              <a:t>ᑰᑦᔪᐊᒥ</a:t>
            </a:r>
            <a:r>
              <a:rPr lang="en-CA" sz="1400" b="1" dirty="0"/>
              <a:t>. </a:t>
            </a:r>
            <a:r>
              <a:rPr lang="en-CA" sz="1400" b="1" dirty="0" err="1"/>
              <a:t>ᑎᒍᔭᐅᓚᐅᔪᖅ</a:t>
            </a:r>
            <a:r>
              <a:rPr lang="en-CA" sz="1400" b="1" dirty="0"/>
              <a:t> </a:t>
            </a:r>
            <a:r>
              <a:rPr lang="en-CA" sz="1400" b="1" dirty="0" err="1"/>
              <a:t>ᐊᓂᑎᑕᐅᓯᑦᓱᓂᓗ</a:t>
            </a:r>
            <a:r>
              <a:rPr lang="en-CA" sz="1400" b="1" dirty="0"/>
              <a:t> </a:t>
            </a:r>
            <a:r>
              <a:rPr lang="en-CA" sz="1400" b="1" dirty="0" err="1"/>
              <a:t>ᑕᑯᔭᐅᕕᑦᓴᖃᓛᕋᒥ</a:t>
            </a:r>
            <a:r>
              <a:rPr lang="en-CA" sz="1400" b="1" dirty="0"/>
              <a:t>.</a:t>
            </a:r>
            <a:endParaRPr lang="fr-CA" sz="1400" b="1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1E11612E-FEC3-4F74-A2CD-001045BE5E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7771"/>
            <a:ext cx="763539" cy="93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83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461665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 err="1">
                <a:latin typeface="AiPaiNutaaq" panose="020B0600040300060004" pitchFamily="34" charset="0"/>
              </a:rPr>
              <a:t>ᐊᐅᓚᑦᓯᓂᖏᑦ</a:t>
            </a:r>
            <a:r>
              <a:rPr lang="en-CA" sz="2400" b="1" dirty="0">
                <a:latin typeface="AiPaiNutaaq" panose="020B0600040300060004" pitchFamily="34" charset="0"/>
              </a:rPr>
              <a:t> </a:t>
            </a:r>
            <a:r>
              <a:rPr lang="en-CA" sz="2400" b="1" dirty="0" err="1">
                <a:latin typeface="AiPaiNutaaq" panose="020B0600040300060004" pitchFamily="34" charset="0"/>
              </a:rPr>
              <a:t>ᐊᑦᔨᐅᖏᑦᑐᓂᒃ</a:t>
            </a:r>
            <a:r>
              <a:rPr lang="en-CA" sz="2400" b="1" dirty="0">
                <a:latin typeface="AiPaiNutaaq" panose="020B0600040300060004" pitchFamily="34" charset="0"/>
              </a:rPr>
              <a:t> </a:t>
            </a:r>
            <a:r>
              <a:rPr lang="en-CA" sz="2400" b="1" dirty="0" err="1">
                <a:latin typeface="AiPaiNutaaq" panose="020B0600040300060004" pitchFamily="34" charset="0"/>
              </a:rPr>
              <a:t>ᐊᑯᓐᓂᖓᓅᒍᑎᓄᑦ</a:t>
            </a:r>
            <a:endParaRPr lang="fr-CA" sz="2400" b="1" dirty="0">
              <a:latin typeface="AiPaiNutaaq" panose="020B06000403000600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974291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ᔮᓄᐊᕆᒥ</a:t>
            </a:r>
            <a:r>
              <a:rPr lang="fr-CA" b="1" dirty="0">
                <a:solidFill>
                  <a:srgbClr val="C00000"/>
                </a:solidFill>
              </a:rPr>
              <a:t> – </a:t>
            </a:r>
            <a:r>
              <a:rPr lang="fr-CA" b="1" dirty="0" err="1">
                <a:solidFill>
                  <a:srgbClr val="C00000"/>
                </a:solidFill>
              </a:rPr>
              <a:t>ᐁᕆᓕᒧ</a:t>
            </a:r>
            <a:r>
              <a:rPr lang="fr-CA" b="1" dirty="0">
                <a:solidFill>
                  <a:srgbClr val="C00000"/>
                </a:solidFill>
              </a:rPr>
              <a:t> 2021-ᒥ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1520" y="1844824"/>
            <a:ext cx="8640960" cy="4464496"/>
          </a:xfrm>
        </p:spPr>
        <p:txBody>
          <a:bodyPr anchor="t">
            <a:normAutofit/>
          </a:bodyPr>
          <a:lstStyle/>
          <a:p>
            <a:pPr algn="l"/>
            <a:r>
              <a:rPr lang="en-CA" sz="1400" b="1" u="sng" dirty="0" err="1"/>
              <a:t>ᐁᕆᓕ</a:t>
            </a:r>
            <a:r>
              <a:rPr lang="en-CA" sz="1400" b="1" u="sng" dirty="0"/>
              <a:t> 22, 2021-ᒥ</a:t>
            </a:r>
            <a:br>
              <a:rPr lang="en-CA" sz="1400" b="1" dirty="0"/>
            </a:br>
            <a:r>
              <a:rPr lang="en-CA" sz="1400" b="1" dirty="0"/>
              <a:t>- </a:t>
            </a:r>
            <a:r>
              <a:rPr lang="en-CA" sz="1400" b="1" dirty="0" err="1"/>
              <a:t>ᒪᕐᕇᒃ</a:t>
            </a:r>
            <a:r>
              <a:rPr lang="en-CA" sz="1400" b="1" dirty="0"/>
              <a:t> </a:t>
            </a:r>
            <a:r>
              <a:rPr lang="en-CA" sz="1400" b="1" dirty="0" err="1"/>
              <a:t>ᕿᓂᕈᓐᓇᐅᑏᒃ</a:t>
            </a:r>
            <a:r>
              <a:rPr lang="en-CA" sz="1400" b="1" dirty="0"/>
              <a:t> </a:t>
            </a:r>
            <a:r>
              <a:rPr lang="en-CA" sz="1400" b="1" dirty="0" err="1"/>
              <a:t>ᐊᑑᑎᔭᕕᓃᒃ</a:t>
            </a:r>
            <a:r>
              <a:rPr lang="en-CA" sz="1400" b="1" dirty="0"/>
              <a:t> </a:t>
            </a:r>
            <a:r>
              <a:rPr lang="en-CA" sz="1400" b="1" dirty="0" err="1"/>
              <a:t>ᒪᕐᕉᓂᒃ</a:t>
            </a:r>
            <a:r>
              <a:rPr lang="en-CA" sz="1400" b="1" dirty="0"/>
              <a:t> </a:t>
            </a:r>
            <a:r>
              <a:rPr lang="en-CA" sz="1400" b="1" dirty="0" err="1"/>
              <a:t>ᐃᓪᓘᓄᑦ</a:t>
            </a:r>
            <a:r>
              <a:rPr lang="en-CA" sz="1400" b="1" dirty="0"/>
              <a:t> </a:t>
            </a:r>
            <a:r>
              <a:rPr lang="en-CA" sz="1400" b="1" dirty="0" err="1"/>
              <a:t>ᐋᖓᔮᕐᓇᑐᓂᒃ</a:t>
            </a:r>
            <a:r>
              <a:rPr lang="en-CA" sz="1400" b="1" dirty="0"/>
              <a:t> </a:t>
            </a:r>
            <a:r>
              <a:rPr lang="en-CA" sz="1400" b="1" dirty="0" err="1"/>
              <a:t>ᓂᐅᕐᕈᓰᕙᓪᓓᔫᓄᒃ</a:t>
            </a:r>
            <a:r>
              <a:rPr lang="en-CA" sz="1400" b="1" dirty="0"/>
              <a:t> </a:t>
            </a:r>
            <a:r>
              <a:rPr lang="en-CA" sz="1400" b="1" dirty="0" err="1"/>
              <a:t>ᑲᖏᕐᓱᐊᓗᑦᔪᐊᒥ</a:t>
            </a:r>
            <a:r>
              <a:rPr lang="en-CA" sz="1400" b="1" dirty="0"/>
              <a:t>. </a:t>
            </a:r>
            <a:r>
              <a:rPr lang="en-CA" sz="1400" b="1" dirty="0" err="1"/>
              <a:t>ᒪᕐᕉᒃ</a:t>
            </a:r>
            <a:r>
              <a:rPr lang="en-CA" sz="1400" b="1" dirty="0"/>
              <a:t> </a:t>
            </a:r>
            <a:r>
              <a:rPr lang="en-CA" sz="1400" b="1" dirty="0" err="1"/>
              <a:t>ᑎᒍᔭᐅᓚᐅᔫᒃ</a:t>
            </a:r>
            <a:r>
              <a:rPr lang="en-CA" sz="1400" b="1" dirty="0"/>
              <a:t>, </a:t>
            </a:r>
            <a:r>
              <a:rPr lang="en-CA" sz="1400" b="1" dirty="0" err="1"/>
              <a:t>ᐊᐱᕐᓱᑕᐅᑦᓱᑎᓗ</a:t>
            </a:r>
            <a:r>
              <a:rPr lang="en-CA" sz="1400" b="1" dirty="0"/>
              <a:t> </a:t>
            </a:r>
            <a:r>
              <a:rPr lang="en-CA" sz="1400" b="1" dirty="0" err="1"/>
              <a:t>ᐊᓂᑎᑕᐅᓂᖃᓕᕋᒥᒃ</a:t>
            </a:r>
            <a:r>
              <a:rPr lang="en-CA" sz="1400" b="1" dirty="0"/>
              <a:t> </a:t>
            </a:r>
            <a:r>
              <a:rPr lang="en-CA" sz="1400" b="1" dirty="0" err="1"/>
              <a:t>ᐃᕐᖃᑐᕐᑕᐅᒐᑎᒃ</a:t>
            </a:r>
            <a:r>
              <a:rPr lang="en-CA" sz="1400" b="1" dirty="0"/>
              <a:t>. </a:t>
            </a:r>
            <a:r>
              <a:rPr lang="en-CA" sz="1400" b="1" dirty="0" err="1"/>
              <a:t>ᑎᒍᔨᕕᐅᓚᐅᕐᑑᒃ</a:t>
            </a:r>
            <a:r>
              <a:rPr lang="en-CA" sz="1400" b="1" dirty="0"/>
              <a:t> 109,6g </a:t>
            </a:r>
            <a:r>
              <a:rPr lang="en-CA" sz="1400" b="1" dirty="0" err="1"/>
              <a:t>ᐅᔭᕋᕐᓂᒃ</a:t>
            </a:r>
            <a:r>
              <a:rPr lang="en-CA" sz="1400" b="1" dirty="0"/>
              <a:t>, </a:t>
            </a:r>
            <a:r>
              <a:rPr lang="en-CA" sz="1400" b="1" dirty="0" err="1"/>
              <a:t>ᓯᑕᒪᓂᒃ</a:t>
            </a:r>
            <a:r>
              <a:rPr lang="en-CA" sz="1400" b="1" dirty="0"/>
              <a:t> </a:t>
            </a:r>
            <a:r>
              <a:rPr lang="en-CA" sz="1400" b="1" dirty="0" err="1"/>
              <a:t>ᖁᑭᐅᑎᓂᒃ</a:t>
            </a:r>
            <a:r>
              <a:rPr lang="en-CA" sz="1400" b="1" dirty="0"/>
              <a:t>, </a:t>
            </a:r>
            <a:r>
              <a:rPr lang="en-CA" sz="1400" b="1" dirty="0" err="1"/>
              <a:t>ᐱᐅᓕᓂᐊᕃᑦ</a:t>
            </a:r>
            <a:r>
              <a:rPr lang="en-CA" sz="1400" b="1" dirty="0"/>
              <a:t> </a:t>
            </a:r>
            <a:r>
              <a:rPr lang="en-CA" sz="1400" b="1" dirty="0" err="1"/>
              <a:t>ᓄᐅᕐᕈᓰᒍᑏᑦ</a:t>
            </a:r>
            <a:r>
              <a:rPr lang="en-CA" sz="1400" b="1" dirty="0"/>
              <a:t> </a:t>
            </a:r>
            <a:r>
              <a:rPr lang="en-CA" sz="1400" b="1" dirty="0" err="1"/>
              <a:t>ᐊᒻᒪᓗ</a:t>
            </a:r>
            <a:r>
              <a:rPr lang="en-CA" sz="1400" b="1" dirty="0"/>
              <a:t> 305$ </a:t>
            </a:r>
            <a:r>
              <a:rPr lang="en-CA" sz="1400" b="1" dirty="0" err="1"/>
              <a:t>ᑮᓇᐅᔦᑦ</a:t>
            </a:r>
            <a:r>
              <a:rPr lang="en-CA" sz="1400" b="1" dirty="0"/>
              <a:t>.</a:t>
            </a:r>
            <a:endParaRPr lang="fr-CA" sz="1400" b="1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89530A4D-6569-4098-9737-26613C658E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7771"/>
            <a:ext cx="763539" cy="93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291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2EA1B9958FE04EB8D2C86D2303693C" ma:contentTypeVersion="7" ma:contentTypeDescription="Create a new document." ma:contentTypeScope="" ma:versionID="5880fa899ae7b5e1ded23edfa5b2ae8a">
  <xsd:schema xmlns:xsd="http://www.w3.org/2001/XMLSchema" xmlns:xs="http://www.w3.org/2001/XMLSchema" xmlns:p="http://schemas.microsoft.com/office/2006/metadata/properties" xmlns:ns2="35b3c3aa-5378-4a85-880c-36c0ae92e27c" targetNamespace="http://schemas.microsoft.com/office/2006/metadata/properties" ma:root="true" ma:fieldsID="a0f2de980d1ac1fda74912225acdeb29" ns2:_="">
    <xsd:import namespace="35b3c3aa-5378-4a85-880c-36c0ae92e27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3c3aa-5378-4a85-880c-36c0ae92e2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D2360E-89FE-4D39-963C-9CD64FEAD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b3c3aa-5378-4a85-880c-36c0ae92e2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01AF83-0E25-4E34-889C-86524FF5CA1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5b3c3aa-5378-4a85-880c-36c0ae92e27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7685F0F-0B68-4D0E-88E7-DC7C45E6C04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FBEA987-D984-4A33-B410-746B458BB3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4648</TotalTime>
  <Words>194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AiPaiNutaaq</vt:lpstr>
      <vt:lpstr>Arial</vt:lpstr>
      <vt:lpstr>Calibri</vt:lpstr>
      <vt:lpstr>Office Theme</vt:lpstr>
      <vt:lpstr>ᑲᑎᕕᐅᑉ ᐳᓖᓯᖏᑦᑕ ᐊᐅᓚᑦᓯᓂᖏᑦ</vt:lpstr>
      <vt:lpstr>ᔮᓄᐊᕆ 12, 2021-ᒥ - ᔩᓚ ᑐᒃᓚᕖᓇ, ᑲᖏᕐᓱᐊᓗᑦᔪᐊᒥᐅᑦᓴᔭᖅ, ᐳᓖᓯᓄᑦ ᑎᒍᔭᐅᓚᐅᔪᖅ ᒫᓐᑐᔨᐊᓪ-ᒥ ᐋᖓᔮᕐᓇᑐᓂᒃ (ᐃᒐᓛᖓᔪᓂᒃ ᐊᒻᒪᓗ ᐅᔭᕋᕐᓂᒃ) ᓄᐅᕐᕈᓰᒐᓱᑦᓱᓂ ᓄᓇᕕᒻᒧᑦ. ᔩᓚ ᐃᕐᖃᑐᐃᔨᓄᑦ ᐊᓂᑎᑕᐅᓚᐅᔪᖅ ᒪᓕᒐᖃᕐᓂᐊᓗᓂ ᑕᑯᔭᐅᕕᑦᓴᖃᓚᖓᑦᓱᓂ ᐃᕐᖃᐃᔨᓄᑦ.   ᕖᕗᐊᕆ 18, 2021-ᒥ - ᑰᑦᔪᐊᒥᐅᒃ ᐊᖑᑎ ᐅᕕᒐᕐᑐ ᐊᒻᒪᓗ ᐊᕐᓇᖅ ᑎᒍᔭᐅᓚᐅᕐᑑᒃ ᐋᖓᔮᕐᓇᑐᓂ ᓄᐅᕐᕈᓰᕋᓱᑦᓱᑎᒃ ᓄᓇᕕᒻᒧᑦ. ᑕᒪᕐᒥᒃ ᐊᓂᑎᑕᐅᓚᐅᕐᑑᒃ ᑕᑯᔭᐅᕕᑦᓴᖃᓛᕐᓱᑎᒃ.  ᒫᑦᓯ 10, 2021-ᒥ - ᐃᒥᐊᓗᓐᓂᑦ ᐊᐅᓪᓚᑎᑦᓯᕙᑦᑐᖅ, ᐅᔭᕋᕐᓂᓗ, ᑰᑫᓐᒥᓪᓗ ᐊᒻᒪᓗ ᐃᒐᓛᖓᔪᓂᒃ ᑎᒍᔭᐅᓚᐅᔪᖅ ᒪᓐᑐᔨᐊᓪ-ᒥ. ᐊᓂᑎᑕᐅᓚᐅᔪᖅ ᐊᒻᒪᓗ ᑕᑯᔭᐅᕕᑦᓴᖃᓛᕐᓱᓂ ᐃᕐᖃᑐᐃᔨᓄᑦ ᐋᑲᔅᑎ 2021-ᒥ.  ᒫᑦᓯ 15, 2021-ᒥ - ᓴᐃᓚᓯ ᓄᕙᓕᖕᖓᖅ ᐊᒻᒪᓗ ᓃ ᓯᓅᐸ, ᑕᒪᕐᒥᒃ ᑰᑦᔪᐊᒥᐅᒃ, ᑎᒍᔭᐅᓚᐅᕐᑑᒃ ᐋᖓᔮᕐᓇᑐᓂᒃ ᓂᐅᕐᕈᓰᕆᐊᒥᒃ. ᑕᒪᕐᒥᒃ ᐊᓂᑎᑕᐅᓚᐅᕐᑑᒃ ᐃᕐᖃᑐᐃᔨᓄᑦ  ᒪᓕᒐᖃᕐᑎᑕᐅᓂᐊᕐᓱᑎᒃ. ᖃᐅᔨᓴᕐᑕᐅᓱᑎᒃ, ᐊᑦᔨᐅᖏᑦᑐᓂᑦ ᐋᖓᔮᕐᓇᑐᓂᒃ ᑎᒍᔨᕕᐅᓚᐅᕐᑑᒃ 157g ᑰᑫᓐᓂᒃ, 20g ᖄᓯᔅ-ᓂᒃ ᐊᒻᒪᓗ 42g ᐅᔭᕋᕐᓂᒃ.   ᒫᑦᓯ 19,2021-ᒥ - ᐋᖓᔮᕐᓇᑐᖅ (ᑰᑫᓐ) ᕿᓂᕈᓐᓇᐅᑎᑖᕐᓱᑎᒃ ᐃᓪᓗᒧᑦ ᑰᑦᔪᐊᒥ. ᑎᒍᔭᐅᓚᐅᔪᖅ ᐊᓂᑎᑕᐅᓯᑦᓱᓂᓗ ᑕᑯᔭᐅᕕᑦᓴᖃᓛᕋᒥ.</vt:lpstr>
      <vt:lpstr>ᐁᕆᓕ 22, 2021-ᒥ - ᒪᕐᕇᒃ ᕿᓂᕈᓐᓇᐅᑏᒃ ᐊᑑᑎᔭᕕᓃᒃ ᒪᕐᕉᓂᒃ ᐃᓪᓘᓄᑦ ᐋᖓᔮᕐᓇᑐᓂᒃ ᓂᐅᕐᕈᓰᕙᓪᓓᔫᓄᒃ ᑲᖏᕐᓱᐊᓗᑦᔪᐊᒥ. ᒪᕐᕉᒃ ᑎᒍᔭᐅᓚᐅᔫᒃ, ᐊᐱᕐᓱᑕᐅᑦᓱᑎᓗ ᐊᓂᑎᑕᐅᓂᖃᓕᕋᒥᒃ ᐃᕐᖃᑐᕐᑕᐅᒐᑎᒃ. ᑎᒍᔨᕕᐅᓚᐅᕐᑑᒃ 109,6g ᐅᔭᕋᕐᓂᒃ, ᓯᑕᒪᓂᒃ ᖁᑭᐅᑎᓂᒃ, ᐱᐅᓕᓂᐊᕃᑦ ᓄᐅᕐᕈᓰᒍᑏᑦ ᐊᒻᒪᓗ 305$ ᑮᓇᐅᔦᑦ.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KRPF SEIZURES</dc:title>
  <dc:creator>Pierre Bettez</dc:creator>
  <cp:lastModifiedBy>Nicolas Pirti-Duplessis</cp:lastModifiedBy>
  <cp:revision>214</cp:revision>
  <cp:lastPrinted>2020-02-14T14:05:24Z</cp:lastPrinted>
  <dcterms:created xsi:type="dcterms:W3CDTF">2015-04-30T20:18:02Z</dcterms:created>
  <dcterms:modified xsi:type="dcterms:W3CDTF">2021-05-24T19:05:35Z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0x010100422EA1B9958FE04EB8D2C86D2303693C</vt:lpwstr>
  </property>
</Properties>
</file>