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omments/comment2.xml" ContentType="application/vnd.openxmlformats-officedocument.presentationml.comment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1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2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3.xml" ContentType="application/vnd.openxmlformats-officedocument.drawingml.chartshapes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4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drawings/drawing5.xml" ContentType="application/vnd.openxmlformats-officedocument.drawingml.chartshapes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drawings/drawing6.xml" ContentType="application/vnd.openxmlformats-officedocument.drawingml.chartshapes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drawings/drawing7.xml" ContentType="application/vnd.openxmlformats-officedocument.drawingml.chartshapes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drawings/drawing8.xml" ContentType="application/vnd.openxmlformats-officedocument.drawingml.chartshapes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drawings/drawing9.xml" ContentType="application/vnd.openxmlformats-officedocument.drawingml.chartshapes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drawings/drawing10.xml" ContentType="application/vnd.openxmlformats-officedocument.drawingml.chartshapes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drawings/drawing11.xml" ContentType="application/vnd.openxmlformats-officedocument.drawingml.chartshapes+xml"/>
  <Override PartName="/ppt/charts/chart9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handoutMasterIdLst>
    <p:handoutMasterId r:id="rId39"/>
  </p:handoutMasterIdLst>
  <p:sldIdLst>
    <p:sldId id="259" r:id="rId2"/>
    <p:sldId id="292" r:id="rId3"/>
    <p:sldId id="287" r:id="rId4"/>
    <p:sldId id="288" r:id="rId5"/>
    <p:sldId id="289" r:id="rId6"/>
    <p:sldId id="290" r:id="rId7"/>
    <p:sldId id="29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57" r:id="rId32"/>
    <p:sldId id="258" r:id="rId33"/>
    <p:sldId id="283" r:id="rId34"/>
    <p:sldId id="284" r:id="rId35"/>
    <p:sldId id="285" r:id="rId36"/>
    <p:sldId id="286" r:id="rId37"/>
  </p:sldIdLst>
  <p:sldSz cx="12801600" cy="7772400"/>
  <p:notesSz cx="6858000" cy="9144000"/>
  <p:defaultTextStyle>
    <a:defPPr>
      <a:defRPr lang="en-US"/>
    </a:defPPr>
    <a:lvl1pPr marL="0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196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65" algn="l" defTabSz="91434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c Gagne" initials="FG" lastIdx="7" clrIdx="0">
    <p:extLst>
      <p:ext uri="{19B8F6BF-5375-455C-9EA6-DF929625EA0E}">
        <p15:presenceInfo xmlns:p15="http://schemas.microsoft.com/office/powerpoint/2012/main" userId="S-1-5-21-2059435250-1227451955-1555438652-1848" providerId="AD"/>
      </p:ext>
    </p:extLst>
  </p:cmAuthor>
  <p:cmAuthor id="2" name="Bruno Hamel" initials="BH" lastIdx="5" clrIdx="1">
    <p:extLst>
      <p:ext uri="{19B8F6BF-5375-455C-9EA6-DF929625EA0E}">
        <p15:presenceInfo xmlns:p15="http://schemas.microsoft.com/office/powerpoint/2012/main" userId="S-1-5-21-2059435250-1227451955-1555438652-11607" providerId="AD"/>
      </p:ext>
    </p:extLst>
  </p:cmAuthor>
  <p:cmAuthor id="3" name="Nicolas Pirti-Duplessis" initials="NP" lastIdx="10" clrIdx="2">
    <p:extLst>
      <p:ext uri="{19B8F6BF-5375-455C-9EA6-DF929625EA0E}">
        <p15:presenceInfo xmlns:p15="http://schemas.microsoft.com/office/powerpoint/2012/main" userId="39661035917b43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6" autoAdjust="0"/>
  </p:normalViewPr>
  <p:slideViewPr>
    <p:cSldViewPr>
      <p:cViewPr varScale="1">
        <p:scale>
          <a:sx n="62" d="100"/>
          <a:sy n="62" d="100"/>
        </p:scale>
        <p:origin x="76" y="1900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3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946</c:v>
                </c:pt>
                <c:pt idx="1">
                  <c:v>651</c:v>
                </c:pt>
                <c:pt idx="2">
                  <c:v>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3.3512115333409411E-3"/>
                  <c:y val="9.2592592592593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1-401F-AB51-B17DE04ED185}"/>
                </c:ext>
              </c:extLst>
            </c:dLbl>
            <c:dLbl>
              <c:idx val="1"/>
              <c:layout>
                <c:manualLayout>
                  <c:x val="0"/>
                  <c:y val="-1.491506270049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A1-401F-AB51-B17DE04ED1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148</c:v>
                </c:pt>
                <c:pt idx="1">
                  <c:v>190</c:v>
                </c:pt>
                <c:pt idx="2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A1-401F-AB51-B17DE04ED1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A1-401F-AB51-B17DE04ED1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A1-401F-AB51-B17DE04ED18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9.6618357487922701E-3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A1-401F-AB51-B17DE04ED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885E-2"/>
          <c:w val="0.3373490813648346"/>
          <c:h val="0.958429571303592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16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u-Cans-CA" sz="1800" b="1" i="0" u="none" strike="noStrike" baseline="0" dirty="0">
                <a:latin typeface="AiPaiNutaaq" panose="020B0600040300060004" pitchFamily="34" charset="0"/>
              </a:rPr>
              <a:t>ᓱᒃᑯᐊᕿᑦᓱᑎᒃ ᑐᖁᔪᑦ</a:t>
            </a:r>
            <a:endParaRPr lang="en-US" sz="1800" dirty="0">
              <a:latin typeface="AiPaiNutaaq" panose="020B0600040300060004" pitchFamily="34" charset="0"/>
            </a:endParaRPr>
          </a:p>
        </c:rich>
      </c:tx>
      <c:layout>
        <c:manualLayout>
          <c:xMode val="edge"/>
          <c:yMode val="edge"/>
          <c:x val="0.27998285928544653"/>
          <c:y val="6.3258774638464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5098039215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B-48F7-B7E7-36BDD81A1B69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7B-48F7-B7E7-36BDD81A1B69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7B-48F7-B7E7-36BDD81A1B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7B-48F7-B7E7-36BDD81A1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42816"/>
        <c:axId val="89844352"/>
        <c:axId val="0"/>
      </c:bar3D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u-Cans-CA" sz="2000" b="1" i="0" u="none" strike="noStrike" baseline="0" dirty="0">
                <a:latin typeface="AiPaiNutaaq" panose="020B0600040300060004" pitchFamily="34" charset="0"/>
              </a:rPr>
              <a:t>ᓱᒋᐊᕈᓯᔭᕐᓂᖅ ᐊᑦᑕᓇᕿᐅᑎᒋᑦᓱᒍ </a:t>
            </a:r>
            <a:endParaRPr lang="en-US" sz="2000" dirty="0">
              <a:latin typeface="AiPaiNutaaq" panose="020B0600040300060004" pitchFamily="34" charset="0"/>
            </a:endParaRPr>
          </a:p>
        </c:rich>
      </c:tx>
      <c:layout>
        <c:manualLayout>
          <c:xMode val="edge"/>
          <c:yMode val="edge"/>
          <c:x val="0.24313478672308825"/>
          <c:y val="5.508883999794143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5098039215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35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42816"/>
        <c:axId val="89844352"/>
        <c:axId val="0"/>
      </c:bar3D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u-Cans-CA" sz="2000" b="1" i="0" u="none" strike="noStrike" baseline="0" dirty="0">
                <a:latin typeface="AiPaiNutaaq" panose="020B0600040300060004" pitchFamily="34" charset="0"/>
              </a:rPr>
              <a:t>ᖁᑭᐅᑏᑦ ᓴᓂᕐᕙᑕᐅᒪᒍᓯᒋᒋᐊᓕᖏᓐᓂᒃ ᒪᓕᑦᓯᐊᖏᓐᓂᖅ</a:t>
            </a:r>
            <a:endParaRPr lang="en-US" sz="2000" dirty="0">
              <a:latin typeface="AiPaiNutaaq" panose="020B0600040300060004" pitchFamily="34" charset="0"/>
            </a:endParaRPr>
          </a:p>
        </c:rich>
      </c:tx>
      <c:layout>
        <c:manualLayout>
          <c:xMode val="edge"/>
          <c:yMode val="edge"/>
          <c:x val="0.23179691824236259"/>
          <c:y val="6.32587746384643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5098039215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B-48F7-B7E7-36BDD81A1B69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7B-48F7-B7E7-36BDD81A1B69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7B-48F7-B7E7-36BDD81A1B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7B-48F7-B7E7-36BDD81A1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42816"/>
        <c:axId val="89844352"/>
        <c:axId val="0"/>
      </c:bar3D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1139</c:v>
                </c:pt>
                <c:pt idx="1">
                  <c:v>1066</c:v>
                </c:pt>
                <c:pt idx="2" formatCode="General">
                  <c:v>1342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29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521</c:v>
                </c:pt>
                <c:pt idx="1">
                  <c:v>373</c:v>
                </c:pt>
                <c:pt idx="2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51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8-415E-8197-47C3AE24CB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8.9285693361995707E-3"/>
                  <c:y val="-4.6299941673957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8-415E-8197-47C3AE24CB6C}"/>
                </c:ext>
              </c:extLst>
            </c:dLbl>
            <c:dLbl>
              <c:idx val="1"/>
              <c:layout>
                <c:manualLayout>
                  <c:x val="0"/>
                  <c:y val="-4.629629629629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A8-415E-8197-47C3AE24CB6C}"/>
                </c:ext>
              </c:extLst>
            </c:dLbl>
            <c:dLbl>
              <c:idx val="2"/>
              <c:layout>
                <c:manualLayout>
                  <c:x val="-2.9761897787331892E-3"/>
                  <c:y val="-4.6296296296296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A8-415E-8197-47C3AE24CB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64</c:v>
                </c:pt>
                <c:pt idx="1">
                  <c:v>76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A8-415E-8197-47C3AE24C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795584"/>
        <c:axId val="89813760"/>
        <c:axId val="0"/>
      </c:bar3DChart>
      <c:catAx>
        <c:axId val="8979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13760"/>
        <c:crosses val="autoZero"/>
        <c:auto val="1"/>
        <c:lblAlgn val="ctr"/>
        <c:lblOffset val="100"/>
        <c:noMultiLvlLbl val="0"/>
      </c:catAx>
      <c:valAx>
        <c:axId val="8981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795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12</c:v>
                </c:pt>
                <c:pt idx="1">
                  <c:v>11</c:v>
                </c:pt>
                <c:pt idx="2" formatCode="General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660</c:v>
                </c:pt>
                <c:pt idx="1">
                  <c:v>452</c:v>
                </c:pt>
                <c:pt idx="2">
                  <c:v>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6-48D6-A433-913688851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5-4AFF-8F1E-5524714E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377</c:v>
                </c:pt>
                <c:pt idx="1">
                  <c:v>416</c:v>
                </c:pt>
                <c:pt idx="2">
                  <c:v>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5-4B99-A58B-BD9EB3796B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1757</c:v>
                </c:pt>
                <c:pt idx="1">
                  <c:v>1612</c:v>
                </c:pt>
                <c:pt idx="2">
                  <c:v>1670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E-48E9-A80F-503EC6FCA4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3621</c:v>
                </c:pt>
                <c:pt idx="1">
                  <c:v>3206</c:v>
                </c:pt>
                <c:pt idx="2">
                  <c:v>3578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E-48E9-A80F-503EC6FCA4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5378</c:v>
                </c:pt>
                <c:pt idx="1">
                  <c:v>4818</c:v>
                </c:pt>
                <c:pt idx="2">
                  <c:v>5248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E-48E9-A80F-503EC6FCA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3658240"/>
        <c:axId val="103659776"/>
        <c:axId val="0"/>
      </c:bar3DChart>
      <c:catAx>
        <c:axId val="10365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659776"/>
        <c:crosses val="autoZero"/>
        <c:auto val="1"/>
        <c:lblAlgn val="ctr"/>
        <c:lblOffset val="100"/>
        <c:noMultiLvlLbl val="0"/>
      </c:catAx>
      <c:valAx>
        <c:axId val="10365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65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77"/>
          <c:w val="0.27278364553514706"/>
          <c:h val="0.334529687167494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1.4880948893665895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B2-4BDF-BCD1-6AA883CE3D06}"/>
                </c:ext>
              </c:extLst>
            </c:dLbl>
            <c:dLbl>
              <c:idx val="2"/>
              <c:layout>
                <c:manualLayout>
                  <c:x val="-5.9523795574663576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2-4BDF-BCD1-6AA883CE3D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B2-4BDF-BCD1-6AA883CE3D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B2-4BDF-BCD1-6AA883CE3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109888"/>
        <c:axId val="33111424"/>
        <c:axId val="0"/>
      </c:bar3DChart>
      <c:catAx>
        <c:axId val="331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11424"/>
        <c:crosses val="autoZero"/>
        <c:auto val="1"/>
        <c:lblAlgn val="ctr"/>
        <c:lblOffset val="100"/>
        <c:noMultiLvlLbl val="0"/>
      </c:catAx>
      <c:valAx>
        <c:axId val="331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09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8.503178174156802E-3"/>
                  <c:y val="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5E-49D0-8A03-03724A9089DE}"/>
                </c:ext>
              </c:extLst>
            </c:dLbl>
            <c:dLbl>
              <c:idx val="1"/>
              <c:layout>
                <c:manualLayout>
                  <c:x val="-2.8344671201814059E-3"/>
                  <c:y val="-1.225490196078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5E-49D0-8A03-03724A9089DE}"/>
                </c:ext>
              </c:extLst>
            </c:dLbl>
            <c:dLbl>
              <c:idx val="2"/>
              <c:layout>
                <c:manualLayout>
                  <c:x val="-2.8349134929562376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5E-49D0-8A03-03724A9089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5E-49D0-8A03-03724A908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1760384"/>
        <c:axId val="31761920"/>
        <c:axId val="0"/>
      </c:bar3DChart>
      <c:catAx>
        <c:axId val="3176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61920"/>
        <c:crosses val="autoZero"/>
        <c:auto val="1"/>
        <c:lblAlgn val="ctr"/>
        <c:lblOffset val="100"/>
        <c:noMultiLvlLbl val="0"/>
      </c:catAx>
      <c:valAx>
        <c:axId val="31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6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1337868480725623E-2"/>
                  <c:y val="-2.859477124182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31-4844-A29C-E5D932D07847}"/>
                </c:ext>
              </c:extLst>
            </c:dLbl>
            <c:dLbl>
              <c:idx val="1"/>
              <c:layout>
                <c:manualLayout>
                  <c:x val="1.417233560090703E-2"/>
                  <c:y val="4.901960784313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31-4844-A29C-E5D932D07847}"/>
                </c:ext>
              </c:extLst>
            </c:dLbl>
            <c:dLbl>
              <c:idx val="2"/>
              <c:layout>
                <c:manualLayout>
                  <c:x val="1.4172335600907134E-2"/>
                  <c:y val="1.633954763007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31-4844-A29C-E5D932D07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213</c:v>
                </c:pt>
                <c:pt idx="1">
                  <c:v>203</c:v>
                </c:pt>
                <c:pt idx="2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31-4844-A29C-E5D932D07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gapDepth val="0"/>
        <c:shape val="box"/>
        <c:axId val="32847744"/>
        <c:axId val="32849280"/>
        <c:axId val="0"/>
      </c:bar3DChart>
      <c:catAx>
        <c:axId val="3284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49280"/>
        <c:crosses val="autoZero"/>
        <c:auto val="1"/>
        <c:lblAlgn val="ctr"/>
        <c:lblOffset val="100"/>
        <c:noMultiLvlLbl val="0"/>
      </c:catAx>
      <c:valAx>
        <c:axId val="328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45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0-41C4-923D-D387930AD0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0597968732169349E-2"/>
                  <c:y val="-9.2596237970253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0-41C4-923D-D387930AD00C}"/>
                </c:ext>
              </c:extLst>
            </c:dLbl>
            <c:dLbl>
              <c:idx val="1"/>
              <c:layout>
                <c:manualLayout>
                  <c:x val="0"/>
                  <c:y val="-9.2592592592593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0-41C4-923D-D387930AD0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00-41C4-923D-D387930AD0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00-41C4-923D-D387930AD0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00-41C4-923D-D387930AD00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7.246376811594203E-3"/>
                  <c:y val="-7.8703703703703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00-41C4-923D-D387930AD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D00-41C4-923D-D387930AD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007104"/>
        <c:axId val="33020160"/>
        <c:axId val="0"/>
      </c:bar3DChart>
      <c:catAx>
        <c:axId val="330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0160"/>
        <c:crosses val="autoZero"/>
        <c:auto val="1"/>
        <c:lblAlgn val="ctr"/>
        <c:lblOffset val="100"/>
        <c:noMultiLvlLbl val="0"/>
      </c:catAx>
      <c:valAx>
        <c:axId val="3302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0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494"/>
          <c:h val="0.9584295713035934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</c:v>
                </c:pt>
                <c:pt idx="1">
                  <c:v>81</c:v>
                </c:pt>
                <c:pt idx="2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8-4136-8D9F-887AA99E80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213</c:v>
                </c:pt>
                <c:pt idx="1">
                  <c:v>203</c:v>
                </c:pt>
                <c:pt idx="2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C8-4136-8D9F-887AA99E80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308</c:v>
                </c:pt>
                <c:pt idx="1">
                  <c:v>284</c:v>
                </c:pt>
                <c:pt idx="2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C8-4136-8D9F-887AA99E8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63680"/>
        <c:axId val="33473664"/>
        <c:axId val="0"/>
      </c:bar3DChart>
      <c:catAx>
        <c:axId val="334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73664"/>
        <c:crosses val="autoZero"/>
        <c:auto val="1"/>
        <c:lblAlgn val="ctr"/>
        <c:lblOffset val="100"/>
        <c:noMultiLvlLbl val="0"/>
      </c:catAx>
      <c:valAx>
        <c:axId val="334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6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latin typeface="AiPaiNutaaq" panose="020B0600040300060004" pitchFamily="34" charset="0"/>
              </a:rPr>
              <a:t>ᐃᒥᕐᓯᒪᑦᓱᑎᒃ</a:t>
            </a:r>
            <a:r>
              <a:rPr lang="en-US" sz="1800" baseline="0" dirty="0">
                <a:latin typeface="AiPaiNutaaq" panose="020B0600040300060004" pitchFamily="34" charset="0"/>
              </a:rPr>
              <a:t> </a:t>
            </a:r>
            <a:r>
              <a:rPr lang="en-US" sz="1800" baseline="0" dirty="0" err="1">
                <a:latin typeface="AiPaiNutaaq" panose="020B0600040300060004" pitchFamily="34" charset="0"/>
              </a:rPr>
              <a:t>ᐊᖁᑦᑐᑦ</a:t>
            </a:r>
            <a:endParaRPr lang="en-US" sz="1800" dirty="0">
              <a:latin typeface="AiPaiNutaaq" panose="020B0600040300060004" pitchFamily="34" charset="0"/>
            </a:endParaRPr>
          </a:p>
        </c:rich>
      </c:tx>
      <c:layout>
        <c:manualLayout>
          <c:xMode val="edge"/>
          <c:yMode val="edge"/>
          <c:x val="0.22612793012942581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5098039215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108</c:v>
                </c:pt>
                <c:pt idx="1">
                  <c:v>83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42816"/>
        <c:axId val="89844352"/>
        <c:axId val="0"/>
      </c:bar3D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5982315118408149E-17"/>
                  <c:y val="-2.4510447223508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9F-466D-8394-DF053E189446}"/>
                </c:ext>
              </c:extLst>
            </c:dLbl>
            <c:dLbl>
              <c:idx val="1"/>
              <c:layout>
                <c:manualLayout>
                  <c:x val="1.7006802721088437E-2"/>
                  <c:y val="-6.5359798775153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9F-466D-8394-DF053E189446}"/>
                </c:ext>
              </c:extLst>
            </c:dLbl>
            <c:dLbl>
              <c:idx val="2"/>
              <c:layout>
                <c:manualLayout>
                  <c:x val="8.50295498776938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9F-466D-8394-DF053E1894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9F-466D-8394-DF053E189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1713152"/>
        <c:axId val="31714688"/>
        <c:axId val="0"/>
      </c:bar3DChart>
      <c:catAx>
        <c:axId val="3171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14688"/>
        <c:crosses val="autoZero"/>
        <c:auto val="1"/>
        <c:lblAlgn val="ctr"/>
        <c:lblOffset val="100"/>
        <c:noMultiLvlLbl val="0"/>
      </c:catAx>
      <c:valAx>
        <c:axId val="3171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1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8-4119-80E0-227B43ECA5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98-4119-80E0-227B43ECA5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98-4119-80E0-227B43ECA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1614080"/>
        <c:axId val="31615616"/>
        <c:axId val="0"/>
      </c:bar3DChart>
      <c:catAx>
        <c:axId val="3161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615616"/>
        <c:crosses val="autoZero"/>
        <c:auto val="1"/>
        <c:lblAlgn val="ctr"/>
        <c:lblOffset val="100"/>
        <c:noMultiLvlLbl val="0"/>
      </c:catAx>
      <c:valAx>
        <c:axId val="3161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14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8.503178174156802E-3"/>
                  <c:y val="8.1699346405228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CC-4847-8355-597C1CDA42EE}"/>
                </c:ext>
              </c:extLst>
            </c:dLbl>
            <c:dLbl>
              <c:idx val="1"/>
              <c:layout>
                <c:manualLayout>
                  <c:x val="5.6689342403628117E-3"/>
                  <c:y val="2.042451495033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CC-4847-8355-597C1CDA42EE}"/>
                </c:ext>
              </c:extLst>
            </c:dLbl>
            <c:dLbl>
              <c:idx val="2"/>
              <c:layout>
                <c:manualLayout>
                  <c:x val="2.8342439337939902E-3"/>
                  <c:y val="-3.216509701742160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CC-4847-8355-597C1CDA42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</c:v>
                </c:pt>
                <c:pt idx="1">
                  <c:v>33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CC-4847-8355-597C1CDA4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607680"/>
        <c:axId val="33609216"/>
        <c:axId val="0"/>
      </c:bar3DChart>
      <c:catAx>
        <c:axId val="3360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609216"/>
        <c:crosses val="autoZero"/>
        <c:auto val="1"/>
        <c:lblAlgn val="ctr"/>
        <c:lblOffset val="100"/>
        <c:noMultiLvlLbl val="0"/>
      </c:catAx>
      <c:valAx>
        <c:axId val="3360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07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7-4BD6-B873-0260D8D51A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7-4BD6-B873-0260D8D51A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7-4BD6-B873-0260D8D51A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9.6618357487922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67-4BD6-B873-0260D8D51A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67-4BD6-B873-0260D8D51AA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9.6618357487922701E-3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67-4BD6-B873-0260D8D51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E167-4BD6-B873-0260D8D51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300096"/>
        <c:axId val="35301632"/>
        <c:axId val="0"/>
      </c:bar3DChart>
      <c:catAx>
        <c:axId val="3530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01632"/>
        <c:crosses val="autoZero"/>
        <c:auto val="1"/>
        <c:lblAlgn val="ctr"/>
        <c:lblOffset val="100"/>
        <c:noMultiLvlLbl val="0"/>
      </c:catAx>
      <c:valAx>
        <c:axId val="35301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0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527"/>
          <c:h val="0.9584295713035937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7-4BDA-B9B7-C7A13ACB5C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71456123432979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7-4BDA-B9B7-C7A13ACB5CD8}"/>
                </c:ext>
              </c:extLst>
            </c:dLbl>
            <c:dLbl>
              <c:idx val="2"/>
              <c:layout>
                <c:manualLayout>
                  <c:x val="1.1571841851494697E-2"/>
                  <c:y val="-8.25816285925621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07-4BDA-B9B7-C7A13ACB5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</c:v>
                </c:pt>
                <c:pt idx="1">
                  <c:v>33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07-4BDA-B9B7-C7A13ACB5C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85</c:v>
                </c:pt>
                <c:pt idx="1">
                  <c:v>83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07-4BDA-B9B7-C7A13ACB5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372416"/>
        <c:axId val="35386496"/>
        <c:axId val="0"/>
      </c:bar3DChart>
      <c:catAx>
        <c:axId val="353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86496"/>
        <c:crosses val="autoZero"/>
        <c:auto val="1"/>
        <c:lblAlgn val="ctr"/>
        <c:lblOffset val="100"/>
        <c:noMultiLvlLbl val="0"/>
      </c:catAx>
      <c:valAx>
        <c:axId val="3538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11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D-4BC3-9663-58ED18ED0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6296296296296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AD-4BC3-9663-58ED18ED0CCD}"/>
                </c:ext>
              </c:extLst>
            </c:dLbl>
            <c:dLbl>
              <c:idx val="1"/>
              <c:layout>
                <c:manualLayout>
                  <c:x val="0"/>
                  <c:y val="-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AD-4BC3-9663-58ED18ED0CCD}"/>
                </c:ext>
              </c:extLst>
            </c:dLbl>
            <c:dLbl>
              <c:idx val="2"/>
              <c:layout>
                <c:manualLayout>
                  <c:x val="0"/>
                  <c:y val="-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AD-4BC3-9663-58ED18ED0C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AD-4BC3-9663-58ED18ED0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823616"/>
        <c:axId val="35825152"/>
        <c:axId val="0"/>
      </c:bar3DChart>
      <c:catAx>
        <c:axId val="3582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825152"/>
        <c:crosses val="autoZero"/>
        <c:auto val="1"/>
        <c:lblAlgn val="ctr"/>
        <c:lblOffset val="100"/>
        <c:noMultiLvlLbl val="0"/>
      </c:catAx>
      <c:valAx>
        <c:axId val="3582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23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5982315118408149E-17"/>
                  <c:y val="-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9D-4356-81C8-EFD8A271F27C}"/>
                </c:ext>
              </c:extLst>
            </c:dLbl>
            <c:dLbl>
              <c:idx val="1"/>
              <c:layout>
                <c:manualLayout>
                  <c:x val="2.8344671201814059E-3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9D-4356-81C8-EFD8A271F27C}"/>
                </c:ext>
              </c:extLst>
            </c:dLbl>
            <c:dLbl>
              <c:idx val="2"/>
              <c:layout>
                <c:manualLayout>
                  <c:x val="2.8342439337939902E-3"/>
                  <c:y val="-3.267973856209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9D-4356-81C8-EFD8A271F2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6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9D-4356-81C8-EFD8A271F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890688"/>
        <c:axId val="35892224"/>
        <c:axId val="0"/>
      </c:bar3DChart>
      <c:catAx>
        <c:axId val="358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892224"/>
        <c:crosses val="autoZero"/>
        <c:auto val="1"/>
        <c:lblAlgn val="ctr"/>
        <c:lblOffset val="100"/>
        <c:noMultiLvlLbl val="0"/>
      </c:catAx>
      <c:valAx>
        <c:axId val="3589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9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8344671201814059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49-4129-9861-842EA088D8B7}"/>
                </c:ext>
              </c:extLst>
            </c:dLbl>
            <c:dLbl>
              <c:idx val="1"/>
              <c:layout>
                <c:manualLayout>
                  <c:x val="1.417233560090703E-2"/>
                  <c:y val="-4.0849673202614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49-4129-9861-842EA088D8B7}"/>
                </c:ext>
              </c:extLst>
            </c:dLbl>
            <c:dLbl>
              <c:idx val="2"/>
              <c:layout>
                <c:manualLayout>
                  <c:x val="-2.8344671201814059E-3"/>
                  <c:y val="1.633986928104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49-4129-9861-842EA088D8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512</c:v>
                </c:pt>
                <c:pt idx="1">
                  <c:v>407</c:v>
                </c:pt>
                <c:pt idx="2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49-4129-9861-842EA088D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503488"/>
        <c:axId val="35505280"/>
        <c:axId val="0"/>
      </c:bar3DChart>
      <c:catAx>
        <c:axId val="3550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505280"/>
        <c:crosses val="autoZero"/>
        <c:auto val="1"/>
        <c:lblAlgn val="ctr"/>
        <c:lblOffset val="100"/>
        <c:noMultiLvlLbl val="0"/>
      </c:catAx>
      <c:valAx>
        <c:axId val="3550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50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16402297538895"/>
          <c:y val="7.4016112569262174E-2"/>
          <c:w val="0.5140020540910647"/>
          <c:h val="0.741254009915427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112</c:v>
                </c:pt>
                <c:pt idx="1">
                  <c:v>73</c:v>
                </c:pt>
                <c:pt idx="2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4-4BB0-8F73-E64317501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5.7670508577732085E-3"/>
                  <c:y val="-4.2437781360067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54-4BB0-8F73-E643175017EE}"/>
                </c:ext>
              </c:extLst>
            </c:dLbl>
            <c:dLbl>
              <c:idx val="1"/>
              <c:layout>
                <c:manualLayout>
                  <c:x val="0"/>
                  <c:y val="-9.2592592592593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54-4BB0-8F73-E643175017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48</c:v>
                </c:pt>
                <c:pt idx="1">
                  <c:v>11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54-4BB0-8F73-E643175017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54-4BB0-8F73-E643175017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54-4BB0-8F73-E643175017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54-4BB0-8F73-E643175017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639296"/>
        <c:axId val="35640832"/>
        <c:axId val="0"/>
      </c:bar3DChart>
      <c:catAx>
        <c:axId val="3563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640832"/>
        <c:crosses val="autoZero"/>
        <c:auto val="1"/>
        <c:lblAlgn val="ctr"/>
        <c:lblOffset val="100"/>
        <c:noMultiLvlLbl val="0"/>
      </c:catAx>
      <c:valAx>
        <c:axId val="3564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3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56"/>
          <c:h val="0.958429571303593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208</c:v>
                </c:pt>
                <c:pt idx="1">
                  <c:v>255</c:v>
                </c:pt>
                <c:pt idx="2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1-41C0-B336-6DBA5E8053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512</c:v>
                </c:pt>
                <c:pt idx="1">
                  <c:v>407</c:v>
                </c:pt>
                <c:pt idx="2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1-41C0-B336-6DBA5E8053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324</c:v>
                </c:pt>
                <c:pt idx="1">
                  <c:v>662</c:v>
                </c:pt>
                <c:pt idx="2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1-41C0-B336-6DBA5E805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1850368"/>
        <c:axId val="41851904"/>
        <c:axId val="0"/>
      </c:bar3DChart>
      <c:catAx>
        <c:axId val="418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51904"/>
        <c:crosses val="autoZero"/>
        <c:auto val="1"/>
        <c:lblAlgn val="ctr"/>
        <c:lblOffset val="100"/>
        <c:noMultiLvlLbl val="0"/>
      </c:catAx>
      <c:valAx>
        <c:axId val="4185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5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>
                <a:latin typeface="AiPaiNutaaq" panose="020B0600040300060004" pitchFamily="34" charset="0"/>
              </a:rPr>
              <a:t>ᑲᑎᑦᓱᒋᑦ</a:t>
            </a:r>
            <a:r>
              <a:rPr lang="en-US" sz="1800" dirty="0">
                <a:latin typeface="AiPaiNutaaq" panose="020B0600040300060004" pitchFamily="34" charset="0"/>
              </a:rPr>
              <a:t> </a:t>
            </a:r>
            <a:r>
              <a:rPr lang="en-US" sz="1800" dirty="0" err="1">
                <a:latin typeface="AiPaiNutaaq" panose="020B0600040300060004" pitchFamily="34" charset="0"/>
              </a:rPr>
              <a:t>ᐱᓂᕐᓗᖃᑦᑕᑐᕕᓃᑦ</a:t>
            </a:r>
            <a:endParaRPr lang="en-US" sz="1800" dirty="0">
              <a:latin typeface="AiPaiNutaaq" panose="020B0600040300060004" pitchFamily="34" charset="0"/>
            </a:endParaRPr>
          </a:p>
        </c:rich>
      </c:tx>
      <c:layout>
        <c:manualLayout>
          <c:xMode val="edge"/>
          <c:yMode val="edge"/>
          <c:x val="0.20971775849447391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8.5034013605442185E-3"/>
                  <c:y val="-4.901992949410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6-4D31-AF92-44E1EF0224CF}"/>
                </c:ext>
              </c:extLst>
            </c:dLbl>
            <c:dLbl>
              <c:idx val="1"/>
              <c:layout>
                <c:manualLayout>
                  <c:x val="5.6689342403628117E-3"/>
                  <c:y val="-4.493496217384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6-4D31-AF92-44E1EF0224CF}"/>
                </c:ext>
              </c:extLst>
            </c:dLbl>
            <c:dLbl>
              <c:idx val="2"/>
              <c:layout>
                <c:manualLayout>
                  <c:x val="5.6689342403629158E-3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46-4D31-AF92-44E1EF0224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3621</c:v>
                </c:pt>
                <c:pt idx="1">
                  <c:v>3206</c:v>
                </c:pt>
                <c:pt idx="2">
                  <c:v>3511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46-4D31-AF92-44E1EF022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1"/>
        <c:gapDepth val="0"/>
        <c:shape val="box"/>
        <c:axId val="89746432"/>
        <c:axId val="89752320"/>
        <c:axId val="0"/>
      </c:bar3DChart>
      <c:catAx>
        <c:axId val="897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752320"/>
        <c:crosses val="autoZero"/>
        <c:auto val="1"/>
        <c:lblAlgn val="ctr"/>
        <c:lblOffset val="100"/>
        <c:noMultiLvlLbl val="0"/>
      </c:catAx>
      <c:valAx>
        <c:axId val="89752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74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24074074074075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B8D-4672-9A5C-AC6BC1F49060}"/>
                </c:ext>
              </c:extLst>
            </c:dLbl>
            <c:dLbl>
              <c:idx val="1"/>
              <c:layout>
                <c:manualLayout>
                  <c:x val="8.9285693361995377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8D-4672-9A5C-AC6BC1F490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D-4672-9A5C-AC6BC1F490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8D-4672-9A5C-AC6BC1F49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1928576"/>
        <c:axId val="41930112"/>
        <c:axId val="0"/>
      </c:bar3DChart>
      <c:catAx>
        <c:axId val="4192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930112"/>
        <c:crosses val="autoZero"/>
        <c:auto val="1"/>
        <c:lblAlgn val="ctr"/>
        <c:lblOffset val="100"/>
        <c:noMultiLvlLbl val="0"/>
      </c:catAx>
      <c:valAx>
        <c:axId val="4193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928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8.5031781741568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31-4B36-8C52-4E65F1C026F5}"/>
                </c:ext>
              </c:extLst>
            </c:dLbl>
            <c:dLbl>
              <c:idx val="1"/>
              <c:layout>
                <c:manualLayout>
                  <c:x val="2.8344671201814059E-3"/>
                  <c:y val="1.633954763007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31-4B36-8C52-4E65F1C026F5}"/>
                </c:ext>
              </c:extLst>
            </c:dLbl>
            <c:dLbl>
              <c:idx val="2"/>
              <c:layout>
                <c:manualLayout>
                  <c:x val="-8.5038477333190497E-3"/>
                  <c:y val="-3.216509700993258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31-4B36-8C52-4E65F1C026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31-4B36-8C52-4E65F1C02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104320"/>
        <c:axId val="42105856"/>
        <c:axId val="0"/>
      </c:bar3DChart>
      <c:catAx>
        <c:axId val="4210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105856"/>
        <c:crosses val="autoZero"/>
        <c:auto val="1"/>
        <c:lblAlgn val="ctr"/>
        <c:lblOffset val="100"/>
        <c:noMultiLvlLbl val="0"/>
      </c:catAx>
      <c:valAx>
        <c:axId val="4210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0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17233560090703E-2"/>
                  <c:y val="1.225458030981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13-4768-836E-6D734D3B64CF}"/>
                </c:ext>
              </c:extLst>
            </c:dLbl>
            <c:dLbl>
              <c:idx val="1"/>
              <c:layout>
                <c:manualLayout>
                  <c:x val="5.6689342403628117E-3"/>
                  <c:y val="-4.493496217384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13-4768-836E-6D734D3B64CF}"/>
                </c:ext>
              </c:extLst>
            </c:dLbl>
            <c:dLbl>
              <c:idx val="2"/>
              <c:layout>
                <c:manualLayout>
                  <c:x val="-2.8349134929562376E-3"/>
                  <c:y val="8.1699346405228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13-4768-836E-6D734D3B64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126</c:v>
                </c:pt>
                <c:pt idx="1">
                  <c:v>34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13-4768-836E-6D734D3B6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538112"/>
        <c:axId val="42540416"/>
        <c:axId val="0"/>
      </c:bar3DChart>
      <c:catAx>
        <c:axId val="425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540416"/>
        <c:crosses val="autoZero"/>
        <c:auto val="1"/>
        <c:lblAlgn val="ctr"/>
        <c:lblOffset val="100"/>
        <c:noMultiLvlLbl val="0"/>
      </c:catAx>
      <c:valAx>
        <c:axId val="4254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53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8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1-48E3-B2D0-2E632461A0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0597968732169349E-2"/>
                  <c:y val="-4.6296296296296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E1-48E3-B2D0-2E632461A0C7}"/>
                </c:ext>
              </c:extLst>
            </c:dLbl>
            <c:dLbl>
              <c:idx val="1"/>
              <c:layout>
                <c:manualLayout>
                  <c:x val="0"/>
                  <c:y val="-9.2592592592593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E1-48E3-B2D0-2E632461A0C7}"/>
                </c:ext>
              </c:extLst>
            </c:dLbl>
            <c:dLbl>
              <c:idx val="2"/>
              <c:layout>
                <c:manualLayout>
                  <c:x val="4.830917874396135E-3"/>
                  <c:y val="-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BB-4770-9529-855096BE7D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E1-48E3-B2D0-2E632461A0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E1-48E3-B2D0-2E632461A0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9.6618357487922701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C4-45E7-A340-2BCCF1057F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E1-48E3-B2D0-2E632461A0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7.246376811594203E-3"/>
                  <c:y val="-0.1296296296296297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E1-48E3-B2D0-2E632461A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19E1-48E3-B2D0-2E632461A0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617472"/>
        <c:axId val="42631552"/>
        <c:axId val="0"/>
      </c:bar3DChart>
      <c:catAx>
        <c:axId val="4261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631552"/>
        <c:crosses val="autoZero"/>
        <c:auto val="1"/>
        <c:lblAlgn val="ctr"/>
        <c:lblOffset val="100"/>
        <c:noMultiLvlLbl val="0"/>
      </c:catAx>
      <c:valAx>
        <c:axId val="4263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617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593"/>
          <c:h val="0.9584295713035944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84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3-4927-A0D4-7BF2C8D39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126</c:v>
                </c:pt>
                <c:pt idx="1">
                  <c:v>34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3-4927-A0D4-7BF2C8D39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200</c:v>
                </c:pt>
                <c:pt idx="1">
                  <c:v>118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63-4927-A0D4-7BF2C8D39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411136"/>
        <c:axId val="42412672"/>
        <c:axId val="0"/>
      </c:bar3DChart>
      <c:catAx>
        <c:axId val="4241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12672"/>
        <c:crosses val="autoZero"/>
        <c:auto val="1"/>
        <c:lblAlgn val="ctr"/>
        <c:lblOffset val="100"/>
        <c:noMultiLvlLbl val="0"/>
      </c:catAx>
      <c:valAx>
        <c:axId val="4241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1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A-4885-A1C5-15A74EC803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A-4885-A1C5-15A74EC80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366464"/>
        <c:axId val="42368000"/>
        <c:axId val="0"/>
      </c:bar3DChart>
      <c:catAx>
        <c:axId val="4236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368000"/>
        <c:crosses val="autoZero"/>
        <c:auto val="1"/>
        <c:lblAlgn val="ctr"/>
        <c:lblOffset val="100"/>
        <c:noMultiLvlLbl val="0"/>
      </c:catAx>
      <c:valAx>
        <c:axId val="4236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66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2318638741585874E-7"/>
                  <c:y val="-3.676502753332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D2-4E3C-9B50-BA0795607AE1}"/>
                </c:ext>
              </c:extLst>
            </c:dLbl>
            <c:dLbl>
              <c:idx val="1"/>
              <c:layout>
                <c:manualLayout>
                  <c:x val="-5.6689342403628117E-3"/>
                  <c:y val="-8.1702562914929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D2-4E3C-9B50-BA0795607AE1}"/>
                </c:ext>
              </c:extLst>
            </c:dLbl>
            <c:dLbl>
              <c:idx val="2"/>
              <c:layout>
                <c:manualLayout>
                  <c:x val="8.5029549877693855E-3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D2-4E3C-9B50-BA0795607A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D2-4E3C-9B50-BA0795607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397056"/>
        <c:axId val="42398848"/>
        <c:axId val="0"/>
      </c:bar3DChart>
      <c:catAx>
        <c:axId val="4239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398848"/>
        <c:crosses val="autoZero"/>
        <c:auto val="1"/>
        <c:lblAlgn val="ctr"/>
        <c:lblOffset val="100"/>
        <c:noMultiLvlLbl val="0"/>
      </c:catAx>
      <c:valAx>
        <c:axId val="4239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39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5.6689342403628117E-3"/>
                  <c:y val="-8.1702562914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9F-4457-8AD1-440B3C46194B}"/>
                </c:ext>
              </c:extLst>
            </c:dLbl>
            <c:dLbl>
              <c:idx val="1"/>
              <c:layout>
                <c:manualLayout>
                  <c:x val="8.50340136054421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9F-4457-8AD1-440B3C46194B}"/>
                </c:ext>
              </c:extLst>
            </c:dLbl>
            <c:dLbl>
              <c:idx val="2"/>
              <c:layout>
                <c:manualLayout>
                  <c:x val="8.5034013605442185E-3"/>
                  <c:y val="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9F-4457-8AD1-440B3C4619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326</c:v>
                </c:pt>
                <c:pt idx="1">
                  <c:v>302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9F-4457-8AD1-440B3C461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993152"/>
        <c:axId val="42994688"/>
        <c:axId val="0"/>
      </c:bar3DChart>
      <c:catAx>
        <c:axId val="4299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94688"/>
        <c:crosses val="autoZero"/>
        <c:auto val="1"/>
        <c:lblAlgn val="ctr"/>
        <c:lblOffset val="100"/>
        <c:noMultiLvlLbl val="0"/>
      </c:catAx>
      <c:valAx>
        <c:axId val="4299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9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</c:v>
                </c:pt>
                <c:pt idx="1">
                  <c:v>60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4-431B-9449-F415E1E107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4793259538209897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A4-431B-9449-F415E1E1075F}"/>
                </c:ext>
              </c:extLst>
            </c:dLbl>
            <c:dLbl>
              <c:idx val="1"/>
              <c:layout>
                <c:manualLayout>
                  <c:x val="0"/>
                  <c:y val="-9.259259259259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4-431B-9449-F415E1E107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A4-431B-9449-F415E1E107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A4-431B-9449-F415E1E107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A4-431B-9449-F415E1E1075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2.4154589371980675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A4-431B-9449-F415E1E10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A4-431B-9449-F415E1E107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014016"/>
        <c:axId val="43038592"/>
        <c:axId val="0"/>
      </c:bar3DChart>
      <c:catAx>
        <c:axId val="4301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038592"/>
        <c:crosses val="autoZero"/>
        <c:auto val="1"/>
        <c:lblAlgn val="ctr"/>
        <c:lblOffset val="100"/>
        <c:noMultiLvlLbl val="0"/>
      </c:catAx>
      <c:valAx>
        <c:axId val="4303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1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627"/>
          <c:h val="0.9584295713035947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130</c:v>
                </c:pt>
                <c:pt idx="1">
                  <c:v>142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D-4FBF-B2BA-4A285DC484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326</c:v>
                </c:pt>
                <c:pt idx="1">
                  <c:v>302</c:v>
                </c:pt>
                <c:pt idx="2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FD-4FBF-B2BA-4A285DC484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456</c:v>
                </c:pt>
                <c:pt idx="1">
                  <c:v>444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FD-4FBF-B2BA-4A285DC48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760832"/>
        <c:axId val="42770816"/>
        <c:axId val="0"/>
      </c:bar3DChart>
      <c:catAx>
        <c:axId val="4276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770816"/>
        <c:crosses val="autoZero"/>
        <c:auto val="1"/>
        <c:lblAlgn val="ctr"/>
        <c:lblOffset val="100"/>
        <c:noMultiLvlLbl val="0"/>
      </c:catAx>
      <c:valAx>
        <c:axId val="427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6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777</c:v>
                </c:pt>
                <c:pt idx="1">
                  <c:v>616</c:v>
                </c:pt>
                <c:pt idx="2">
                  <c:v>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9761897787331788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A9-475F-8502-E00EDF776C03}"/>
                </c:ext>
              </c:extLst>
            </c:dLbl>
            <c:dLbl>
              <c:idx val="1"/>
              <c:layout>
                <c:manualLayout>
                  <c:x val="8.9285693361995377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A9-475F-8502-E00EDF776C03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A9-475F-8502-E00EDF776C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9-475F-8502-E00EDF776C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2"/>
              <c:layout>
                <c:manualLayout>
                  <c:x val="2.9761897787331788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A9-475F-8502-E00EDF776C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A9-475F-8502-E00EDF776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818944"/>
        <c:axId val="42841216"/>
        <c:axId val="0"/>
      </c:bar3DChart>
      <c:catAx>
        <c:axId val="4281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841216"/>
        <c:crosses val="autoZero"/>
        <c:auto val="1"/>
        <c:lblAlgn val="ctr"/>
        <c:lblOffset val="100"/>
        <c:noMultiLvlLbl val="0"/>
      </c:catAx>
      <c:valAx>
        <c:axId val="4284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818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8.503178174156802E-3"/>
                  <c:y val="-2.451012557253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31-4D36-84C1-EE55D35F28C7}"/>
                </c:ext>
              </c:extLst>
            </c:dLbl>
            <c:dLbl>
              <c:idx val="1"/>
              <c:layout>
                <c:manualLayout>
                  <c:x val="5.6689342403628117E-3"/>
                  <c:y val="2.859444959086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31-4D36-84C1-EE55D35F28C7}"/>
                </c:ext>
              </c:extLst>
            </c:dLbl>
            <c:dLbl>
              <c:idx val="2"/>
              <c:layout>
                <c:manualLayout>
                  <c:x val="2.8342439337939902E-3"/>
                  <c:y val="-3.676470588235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31-4D36-84C1-EE55D35F28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31-4D36-84C1-EE55D35F2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859136"/>
        <c:axId val="42869120"/>
        <c:axId val="0"/>
      </c:bar3DChart>
      <c:catAx>
        <c:axId val="4285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869120"/>
        <c:crosses val="autoZero"/>
        <c:auto val="1"/>
        <c:lblAlgn val="ctr"/>
        <c:lblOffset val="100"/>
        <c:noMultiLvlLbl val="0"/>
      </c:catAx>
      <c:valAx>
        <c:axId val="4286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85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8594771241830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5D-4787-91AB-4DA13A673054}"/>
                </c:ext>
              </c:extLst>
            </c:dLbl>
            <c:dLbl>
              <c:idx val="1"/>
              <c:layout>
                <c:manualLayout>
                  <c:x val="2.8344671201814059E-3"/>
                  <c:y val="4.0849673202614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5D-4787-91AB-4DA13A673054}"/>
                </c:ext>
              </c:extLst>
            </c:dLbl>
            <c:dLbl>
              <c:idx val="2"/>
              <c:layout>
                <c:manualLayout>
                  <c:x val="-2.8346903065687178E-3"/>
                  <c:y val="-3.2680060213061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5D-4787-91AB-4DA13A6730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218</c:v>
                </c:pt>
                <c:pt idx="1">
                  <c:v>207</c:v>
                </c:pt>
                <c:pt idx="2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5D-4787-91AB-4DA13A673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926848"/>
        <c:axId val="42928384"/>
        <c:axId val="0"/>
      </c:bar3DChart>
      <c:catAx>
        <c:axId val="4292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28384"/>
        <c:crosses val="autoZero"/>
        <c:auto val="1"/>
        <c:lblAlgn val="ctr"/>
        <c:lblOffset val="100"/>
        <c:noMultiLvlLbl val="0"/>
      </c:catAx>
      <c:valAx>
        <c:axId val="4292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2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47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1-4E0C-8D76-C4E58DB5E0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0597968732169349E-2"/>
                  <c:y val="1.851851851851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61-4E0C-8D76-C4E58DB5E0AE}"/>
                </c:ext>
              </c:extLst>
            </c:dLbl>
            <c:dLbl>
              <c:idx val="1"/>
              <c:layout>
                <c:manualLayout>
                  <c:x val="0"/>
                  <c:y val="-9.2592592592594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61-4E0C-8D76-C4E58DB5E0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61-4E0C-8D76-C4E58DB5E0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61-4E0C-8D76-C4E58DB5E0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61-4E0C-8D76-C4E58DB5E0A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7.246376811594203E-3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61-4E0C-8D76-C4E58DB5E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61-4E0C-8D76-C4E58DB5E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972288"/>
        <c:axId val="56431744"/>
        <c:axId val="0"/>
      </c:bar3DChart>
      <c:catAx>
        <c:axId val="4297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431744"/>
        <c:crosses val="autoZero"/>
        <c:auto val="1"/>
        <c:lblAlgn val="ctr"/>
        <c:lblOffset val="100"/>
        <c:noMultiLvlLbl val="0"/>
      </c:catAx>
      <c:valAx>
        <c:axId val="5643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7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66"/>
          <c:h val="0.958429571303594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118</c:v>
                </c:pt>
                <c:pt idx="1">
                  <c:v>95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4-42D2-B681-ADD85050D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218</c:v>
                </c:pt>
                <c:pt idx="1">
                  <c:v>207</c:v>
                </c:pt>
                <c:pt idx="2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34-42D2-B681-ADD85050DB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336</c:v>
                </c:pt>
                <c:pt idx="1">
                  <c:v>302</c:v>
                </c:pt>
                <c:pt idx="2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34-42D2-B681-ADD85050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6465664"/>
        <c:axId val="56487936"/>
        <c:axId val="0"/>
      </c:bar3DChart>
      <c:catAx>
        <c:axId val="564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487936"/>
        <c:crosses val="autoZero"/>
        <c:auto val="1"/>
        <c:lblAlgn val="ctr"/>
        <c:lblOffset val="100"/>
        <c:noMultiLvlLbl val="0"/>
      </c:catAx>
      <c:valAx>
        <c:axId val="5648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46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0-4DEB-866C-95C9711D8B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2.3434565186875572E-7"/>
                  <c:y val="-9.2596237970253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90-4DEB-866C-95C9711D8B2D}"/>
                </c:ext>
              </c:extLst>
            </c:dLbl>
            <c:dLbl>
              <c:idx val="1"/>
              <c:layout>
                <c:manualLayout>
                  <c:x val="0"/>
                  <c:y val="-1.4936570428696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90-4DEB-866C-95C9711D8B2D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90-4DEB-866C-95C9711D8B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90-4DEB-866C-95C9711D8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5642624"/>
        <c:axId val="105644416"/>
        <c:axId val="0"/>
      </c:bar3DChart>
      <c:catAx>
        <c:axId val="10564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644416"/>
        <c:crosses val="autoZero"/>
        <c:auto val="1"/>
        <c:lblAlgn val="ctr"/>
        <c:lblOffset val="100"/>
        <c:noMultiLvlLbl val="0"/>
      </c:catAx>
      <c:valAx>
        <c:axId val="10564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6426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8342439337939902E-3"/>
                  <c:y val="-2.450980392156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3C-4894-A832-5E77B572622E}"/>
                </c:ext>
              </c:extLst>
            </c:dLbl>
            <c:dLbl>
              <c:idx val="1"/>
              <c:layout>
                <c:manualLayout>
                  <c:x val="-5.6689342403628117E-3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3C-4894-A832-5E77B572622E}"/>
                </c:ext>
              </c:extLst>
            </c:dLbl>
            <c:dLbl>
              <c:idx val="2"/>
              <c:layout>
                <c:manualLayout>
                  <c:x val="-8.5036245469315291E-3"/>
                  <c:y val="-1.6340190932015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3C-4894-A832-5E77B57262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3C-4894-A832-5E77B5726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5702144"/>
        <c:axId val="105703680"/>
        <c:axId val="0"/>
      </c:bar3DChart>
      <c:catAx>
        <c:axId val="10570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703680"/>
        <c:crosses val="autoZero"/>
        <c:auto val="1"/>
        <c:lblAlgn val="ctr"/>
        <c:lblOffset val="100"/>
        <c:noMultiLvlLbl val="0"/>
      </c:catAx>
      <c:valAx>
        <c:axId val="10570368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70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17233560090703E-2"/>
                  <c:y val="-3.676470588235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7E-46E3-8CE2-A1CBD32E93E4}"/>
                </c:ext>
              </c:extLst>
            </c:dLbl>
            <c:dLbl>
              <c:idx val="1"/>
              <c:layout>
                <c:manualLayout>
                  <c:x val="0"/>
                  <c:y val="-8.578431372549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7E-46E3-8CE2-A1CBD32E93E4}"/>
                </c:ext>
              </c:extLst>
            </c:dLbl>
            <c:dLbl>
              <c:idx val="2"/>
              <c:layout>
                <c:manualLayout>
                  <c:x val="1.4172112414519614E-2"/>
                  <c:y val="-8.1699346405228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7E-46E3-8CE2-A1CBD32E93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174</c:v>
                </c:pt>
                <c:pt idx="1">
                  <c:v>122</c:v>
                </c:pt>
                <c:pt idx="2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7E-46E3-8CE2-A1CBD32E9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gapDepth val="0"/>
        <c:shape val="box"/>
        <c:axId val="105896576"/>
        <c:axId val="105898368"/>
        <c:axId val="0"/>
      </c:bar3DChart>
      <c:catAx>
        <c:axId val="10589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898368"/>
        <c:crosses val="autoZero"/>
        <c:auto val="1"/>
        <c:lblAlgn val="ctr"/>
        <c:lblOffset val="100"/>
        <c:noMultiLvlLbl val="0"/>
      </c:catAx>
      <c:valAx>
        <c:axId val="10589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29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D-41AD-B188-256B1A4E10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55E-3"/>
                  <c:y val="9.2592592592593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ED-41AD-B188-256B1A4E1074}"/>
                </c:ext>
              </c:extLst>
            </c:dLbl>
            <c:dLbl>
              <c:idx val="1"/>
              <c:layout>
                <c:manualLayout>
                  <c:x val="0"/>
                  <c:y val="-9.2592592592594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ED-41AD-B188-256B1A4E10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ED-41AD-B188-256B1A4E10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ED-41AD-B188-256B1A4E10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9.2588947214931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ED-41AD-B188-256B1A4E10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ED-41AD-B188-256B1A4E107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2.4154589371980675E-3"/>
                  <c:y val="-0.1435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ED-41AD-B188-256B1A4E1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B6ED-41AD-B188-256B1A4E10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2471936"/>
        <c:axId val="122473472"/>
        <c:axId val="0"/>
      </c:bar3DChart>
      <c:catAx>
        <c:axId val="12247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473472"/>
        <c:crosses val="autoZero"/>
        <c:auto val="1"/>
        <c:lblAlgn val="ctr"/>
        <c:lblOffset val="100"/>
        <c:noMultiLvlLbl val="0"/>
      </c:catAx>
      <c:valAx>
        <c:axId val="12247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471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693"/>
          <c:h val="0.9584295713035954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176</c:v>
                </c:pt>
                <c:pt idx="1">
                  <c:v>113</c:v>
                </c:pt>
                <c:pt idx="2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5-4F06-B396-FEDA1E92B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003214400514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5-4F06-B396-FEDA1E92BA3F}"/>
                </c:ext>
              </c:extLst>
            </c:dLbl>
            <c:dLbl>
              <c:idx val="2"/>
              <c:layout>
                <c:manualLayout>
                  <c:x val="1.1571841851494697E-2"/>
                  <c:y val="-2.2522522522522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5-4F06-B396-FEDA1E92BA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174</c:v>
                </c:pt>
                <c:pt idx="1">
                  <c:v>122</c:v>
                </c:pt>
                <c:pt idx="2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35-4F06-B396-FEDA1E92B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350</c:v>
                </c:pt>
                <c:pt idx="1">
                  <c:v>235</c:v>
                </c:pt>
                <c:pt idx="2">
                  <c:v>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35-4F06-B396-FEDA1E92B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2548608"/>
        <c:axId val="122550144"/>
        <c:axId val="0"/>
      </c:bar3DChart>
      <c:catAx>
        <c:axId val="12254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550144"/>
        <c:crosses val="autoZero"/>
        <c:auto val="1"/>
        <c:lblAlgn val="ctr"/>
        <c:lblOffset val="100"/>
        <c:noMultiLvlLbl val="0"/>
      </c:catAx>
      <c:valAx>
        <c:axId val="12255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5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u-Cans-CA" sz="2160" b="1" i="0" u="none" strike="noStrike" baseline="0" dirty="0">
                <a:effectLst/>
                <a:latin typeface="AiPaiNutaaq" panose="020B0600040300060004" pitchFamily="34" charset="0"/>
              </a:rPr>
              <a:t>ᐱᒋᐊᖃᑦᑕᓂᖅ</a:t>
            </a:r>
            <a:r>
              <a:rPr lang="en-US" sz="2160" b="1" i="0" u="none" strike="noStrike" baseline="0" dirty="0">
                <a:effectLst/>
                <a:latin typeface="AiPaiNutaaq" panose="020B0600040300060004" pitchFamily="34" charset="0"/>
              </a:rPr>
              <a:t> </a:t>
            </a:r>
            <a:r>
              <a:rPr lang="en-US" baseline="0" dirty="0">
                <a:latin typeface="AiPaiNutaaq" panose="020B0600040300060004" pitchFamily="34" charset="0"/>
              </a:rPr>
              <a:t>3</a:t>
            </a:r>
            <a:endParaRPr lang="en-US" dirty="0">
              <a:latin typeface="AiPaiNutaaq" panose="020B0600040300060004" pitchFamily="34" charset="0"/>
            </a:endParaRPr>
          </a:p>
        </c:rich>
      </c:tx>
      <c:layout>
        <c:manualLayout>
          <c:xMode val="edge"/>
          <c:yMode val="edge"/>
          <c:x val="0.27998285928544653"/>
          <c:y val="6.3258774638464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5098039215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42816"/>
        <c:axId val="89844352"/>
        <c:axId val="0"/>
      </c:bar3D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6-408E-BE7F-D1252ACB3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25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56-408E-BE7F-D1252ACB3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2876672"/>
        <c:axId val="122878208"/>
        <c:axId val="0"/>
      </c:bar3DChart>
      <c:catAx>
        <c:axId val="12287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878208"/>
        <c:crosses val="autoZero"/>
        <c:auto val="1"/>
        <c:lblAlgn val="ctr"/>
        <c:lblOffset val="100"/>
        <c:noMultiLvlLbl val="0"/>
      </c:catAx>
      <c:valAx>
        <c:axId val="12287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876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2318638741585874E-7"/>
                  <c:y val="-4.08499948535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7-4108-A1CA-3E28D9D7E2F9}"/>
                </c:ext>
              </c:extLst>
            </c:dLbl>
            <c:dLbl>
              <c:idx val="1"/>
              <c:layout>
                <c:manualLayout>
                  <c:x val="1.1337868480725623E-2"/>
                  <c:y val="4.0849673202614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7-4108-A1CA-3E28D9D7E2F9}"/>
                </c:ext>
              </c:extLst>
            </c:dLbl>
            <c:dLbl>
              <c:idx val="2"/>
              <c:layout>
                <c:manualLayout>
                  <c:x val="-2.2318638741585874E-7"/>
                  <c:y val="-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7-4108-A1CA-3E28D9D7E2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87-4108-A1CA-3E28D9D7E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2906624"/>
        <c:axId val="33049600"/>
        <c:axId val="0"/>
      </c:bar3DChart>
      <c:catAx>
        <c:axId val="3290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49600"/>
        <c:crosses val="autoZero"/>
        <c:auto val="1"/>
        <c:lblAlgn val="ctr"/>
        <c:lblOffset val="100"/>
        <c:noMultiLvlLbl val="0"/>
      </c:catAx>
      <c:valAx>
        <c:axId val="3304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0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17233560090703E-2"/>
                  <c:y val="-6.127450980392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60-4970-A17D-48E67DC1A160}"/>
                </c:ext>
              </c:extLst>
            </c:dLbl>
            <c:dLbl>
              <c:idx val="1"/>
              <c:layout>
                <c:manualLayout>
                  <c:x val="5.6689342403628117E-3"/>
                  <c:y val="4.0849673202613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60-4970-A17D-48E67DC1A160}"/>
                </c:ext>
              </c:extLst>
            </c:dLbl>
            <c:dLbl>
              <c:idx val="2"/>
              <c:layout>
                <c:manualLayout>
                  <c:x val="2.2675736961451351E-2"/>
                  <c:y val="-1.2255545262724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60-4970-A17D-48E67DC1A1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447</c:v>
                </c:pt>
                <c:pt idx="1">
                  <c:v>470</c:v>
                </c:pt>
                <c:pt idx="2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60-4970-A17D-48E67DC1A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gapDepth val="0"/>
        <c:shape val="box"/>
        <c:axId val="31529984"/>
        <c:axId val="35205888"/>
        <c:axId val="0"/>
      </c:bar3DChart>
      <c:catAx>
        <c:axId val="3152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05888"/>
        <c:crosses val="autoZero"/>
        <c:auto val="1"/>
        <c:lblAlgn val="ctr"/>
        <c:lblOffset val="100"/>
        <c:noMultiLvlLbl val="0"/>
      </c:catAx>
      <c:valAx>
        <c:axId val="35205888"/>
        <c:scaling>
          <c:orientation val="minMax"/>
        </c:scaling>
        <c:delete val="0"/>
        <c:axPos val="l"/>
        <c:majorGridlines>
          <c:spPr>
            <a:ln w="6350"/>
          </c:spPr>
        </c:majorGridlines>
        <c:numFmt formatCode="General" sourceLinked="1"/>
        <c:majorTickMark val="out"/>
        <c:minorTickMark val="none"/>
        <c:tickLblPos val="nextTo"/>
        <c:crossAx val="3152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</c:v>
                </c:pt>
                <c:pt idx="1">
                  <c:v>97</c:v>
                </c:pt>
                <c:pt idx="2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C-4439-B2AB-A9AC4D82B5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55E-3"/>
                  <c:y val="-9.2592592592593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FC-4439-B2AB-A9AC4D82B5CB}"/>
                </c:ext>
              </c:extLst>
            </c:dLbl>
            <c:dLbl>
              <c:idx val="1"/>
              <c:layout>
                <c:manualLayout>
                  <c:x val="0"/>
                  <c:y val="-9.2592592592594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FC-4439-B2AB-A9AC4D82B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</c:v>
                </c:pt>
                <c:pt idx="1">
                  <c:v>52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FC-4439-B2AB-A9AC4D82B5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FC-4439-B2AB-A9AC4D82B5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9.2588947214931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FC-4439-B2AB-A9AC4D82B5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FC-4439-B2AB-A9AC4D82B5C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2.4154589371980675E-3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FC-4439-B2AB-A9AC4D82B5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FC-4439-B2AB-A9AC4D82B5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035008"/>
        <c:axId val="33046912"/>
        <c:axId val="0"/>
      </c:bar3DChart>
      <c:catAx>
        <c:axId val="3303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46912"/>
        <c:crosses val="autoZero"/>
        <c:auto val="1"/>
        <c:lblAlgn val="ctr"/>
        <c:lblOffset val="100"/>
        <c:noMultiLvlLbl val="0"/>
      </c:catAx>
      <c:valAx>
        <c:axId val="3304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3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727"/>
          <c:h val="0.9584295713035957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207</c:v>
                </c:pt>
                <c:pt idx="1">
                  <c:v>201</c:v>
                </c:pt>
                <c:pt idx="2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3-40D7-B6C5-8C44B0AB2F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447</c:v>
                </c:pt>
                <c:pt idx="1">
                  <c:v>470</c:v>
                </c:pt>
                <c:pt idx="2">
                  <c:v>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F3-40D7-B6C5-8C44B0AB2F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654</c:v>
                </c:pt>
                <c:pt idx="1">
                  <c:v>671</c:v>
                </c:pt>
                <c:pt idx="2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F3-40D7-B6C5-8C44B0AB2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205120"/>
        <c:axId val="35208192"/>
        <c:axId val="0"/>
      </c:bar3DChart>
      <c:catAx>
        <c:axId val="3520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08192"/>
        <c:crosses val="autoZero"/>
        <c:auto val="1"/>
        <c:lblAlgn val="ctr"/>
        <c:lblOffset val="100"/>
        <c:noMultiLvlLbl val="0"/>
      </c:catAx>
      <c:valAx>
        <c:axId val="3520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0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32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1-45C2-BAB7-8F3AC63997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5E-3"/>
                  <c:y val="-1.8518518518518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71-45C2-BAB7-8F3AC63997E9}"/>
                </c:ext>
              </c:extLst>
            </c:dLbl>
            <c:dLbl>
              <c:idx val="1"/>
              <c:layout>
                <c:manualLayout>
                  <c:x val="0"/>
                  <c:y val="-9.259259259259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71-45C2-BAB7-8F3AC63997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1-45C2-BAB7-8F3AC63997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71-45C2-BAB7-8F3AC63997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9.2588947214931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71-45C2-BAB7-8F3AC63997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71-45C2-BAB7-8F3AC63997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7.246376811594203E-3"/>
                  <c:y val="-8.7963327500729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71-45C2-BAB7-8F3AC6399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71-45C2-BAB7-8F3AC63997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682560"/>
        <c:axId val="35749888"/>
        <c:axId val="0"/>
      </c:bar3DChart>
      <c:catAx>
        <c:axId val="3568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749888"/>
        <c:crosses val="autoZero"/>
        <c:auto val="1"/>
        <c:lblAlgn val="ctr"/>
        <c:lblOffset val="100"/>
        <c:noMultiLvlLbl val="0"/>
      </c:catAx>
      <c:valAx>
        <c:axId val="3574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82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76"/>
          <c:h val="0.958429571303595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7-422E-A595-97CBFDE904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97-422E-A595-97CBFDE904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97-422E-A595-97CBFDE90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6036608"/>
        <c:axId val="41845888"/>
        <c:axId val="0"/>
      </c:bar3DChart>
      <c:catAx>
        <c:axId val="3603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45888"/>
        <c:crosses val="autoZero"/>
        <c:auto val="1"/>
        <c:lblAlgn val="ctr"/>
        <c:lblOffset val="100"/>
        <c:noMultiLvlLbl val="0"/>
      </c:catAx>
      <c:valAx>
        <c:axId val="4184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036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5.6687110539753961E-3"/>
                  <c:y val="3.676438423138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98-46D6-AD6C-14B76BE98679}"/>
                </c:ext>
              </c:extLst>
            </c:dLbl>
            <c:dLbl>
              <c:idx val="1"/>
              <c:layout>
                <c:manualLayout>
                  <c:x val="5.6689342403628117E-3"/>
                  <c:y val="3.267973856209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98-46D6-AD6C-14B76BE98679}"/>
                </c:ext>
              </c:extLst>
            </c:dLbl>
            <c:dLbl>
              <c:idx val="2"/>
              <c:layout>
                <c:manualLayout>
                  <c:x val="2.8342439337940939E-3"/>
                  <c:y val="8.1692913385826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98-46D6-AD6C-14B76BE986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98-46D6-AD6C-14B76BE98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1953152"/>
        <c:axId val="41954688"/>
        <c:axId val="0"/>
      </c:bar3DChart>
      <c:catAx>
        <c:axId val="4195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954688"/>
        <c:crosses val="autoZero"/>
        <c:auto val="1"/>
        <c:lblAlgn val="ctr"/>
        <c:lblOffset val="100"/>
        <c:noMultiLvlLbl val="0"/>
      </c:catAx>
      <c:valAx>
        <c:axId val="4195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95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8344671201814059E-3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37-472E-B373-DD66CDF6A5F6}"/>
                </c:ext>
              </c:extLst>
            </c:dLbl>
            <c:dLbl>
              <c:idx val="1"/>
              <c:layout>
                <c:manualLayout>
                  <c:x val="8.5034013605442185E-3"/>
                  <c:y val="-6.944444444444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37-472E-B373-DD66CDF6A5F6}"/>
                </c:ext>
              </c:extLst>
            </c:dLbl>
            <c:dLbl>
              <c:idx val="2"/>
              <c:layout>
                <c:manualLayout>
                  <c:x val="5.6689342403628117E-3"/>
                  <c:y val="6.535947712418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37-472E-B373-DD66CDF6A5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388</c:v>
                </c:pt>
                <c:pt idx="1">
                  <c:v>206</c:v>
                </c:pt>
                <c:pt idx="2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37-472E-B373-DD66CDF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8593280"/>
        <c:axId val="42194432"/>
        <c:axId val="0"/>
      </c:bar3DChart>
      <c:catAx>
        <c:axId val="12859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194432"/>
        <c:crosses val="autoZero"/>
        <c:auto val="1"/>
        <c:lblAlgn val="ctr"/>
        <c:lblOffset val="100"/>
        <c:noMultiLvlLbl val="0"/>
      </c:catAx>
      <c:valAx>
        <c:axId val="4219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59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85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5-45EB-83F6-260BB06FE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388</c:v>
                </c:pt>
                <c:pt idx="1">
                  <c:v>206</c:v>
                </c:pt>
                <c:pt idx="2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5-45EB-83F6-260BB06FE1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455</c:v>
                </c:pt>
                <c:pt idx="1">
                  <c:v>291</c:v>
                </c:pt>
                <c:pt idx="2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E5-45EB-83F6-260BB06FE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8661376"/>
        <c:axId val="128662912"/>
        <c:axId val="0"/>
      </c:bar3DChart>
      <c:catAx>
        <c:axId val="1286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662912"/>
        <c:crosses val="autoZero"/>
        <c:auto val="1"/>
        <c:lblAlgn val="ctr"/>
        <c:lblOffset val="100"/>
        <c:noMultiLvlLbl val="0"/>
      </c:catAx>
      <c:valAx>
        <c:axId val="12866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6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162</c:v>
                </c:pt>
                <c:pt idx="1">
                  <c:v>138</c:v>
                </c:pt>
                <c:pt idx="2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1-4DFA-BB4D-358B3C760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8-4DD4-94C1-3EB097CAA1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E8-4DD4-94C1-3EB097CAA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9775872"/>
        <c:axId val="129785856"/>
        <c:axId val="0"/>
      </c:bar3DChart>
      <c:catAx>
        <c:axId val="12977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785856"/>
        <c:crosses val="autoZero"/>
        <c:auto val="1"/>
        <c:lblAlgn val="ctr"/>
        <c:lblOffset val="100"/>
        <c:noMultiLvlLbl val="0"/>
      </c:catAx>
      <c:valAx>
        <c:axId val="12978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75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5.6691574267502274E-3"/>
                  <c:y val="8.1696129895527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53-4ACB-9077-1652DF1881EA}"/>
                </c:ext>
              </c:extLst>
            </c:dLbl>
            <c:dLbl>
              <c:idx val="1"/>
              <c:layout>
                <c:manualLayout>
                  <c:x val="2.8344671201814059E-3"/>
                  <c:y val="-2.0425158252277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53-4ACB-9077-1652DF1881EA}"/>
                </c:ext>
              </c:extLst>
            </c:dLbl>
            <c:dLbl>
              <c:idx val="2"/>
              <c:layout>
                <c:manualLayout>
                  <c:x val="-2.8346903065688219E-3"/>
                  <c:y val="-2.0425158252277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53-4ACB-9077-1652DF1881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53-4ACB-9077-1652DF188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0109824"/>
        <c:axId val="130111360"/>
        <c:axId val="0"/>
      </c:bar3DChart>
      <c:catAx>
        <c:axId val="13010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111360"/>
        <c:crosses val="autoZero"/>
        <c:auto val="1"/>
        <c:lblAlgn val="ctr"/>
        <c:lblOffset val="100"/>
        <c:noMultiLvlLbl val="0"/>
      </c:catAx>
      <c:valAx>
        <c:axId val="1301113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10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0849673202614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C3-4642-939B-90AE1840EFC0}"/>
                </c:ext>
              </c:extLst>
            </c:dLbl>
            <c:dLbl>
              <c:idx val="1"/>
              <c:layout>
                <c:manualLayout>
                  <c:x val="0"/>
                  <c:y val="-6.127483145489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642-939B-90AE1840EFC0}"/>
                </c:ext>
              </c:extLst>
            </c:dLbl>
            <c:dLbl>
              <c:idx val="2"/>
              <c:layout>
                <c:manualLayout>
                  <c:x val="5.6689342403628117E-3"/>
                  <c:y val="-9.395424836601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C3-4642-939B-90AE1840EF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443</c:v>
                </c:pt>
                <c:pt idx="1">
                  <c:v>280</c:v>
                </c:pt>
                <c:pt idx="2">
                  <c:v>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C3-4642-939B-90AE1840E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6717824"/>
        <c:axId val="136719360"/>
        <c:axId val="0"/>
      </c:bar3DChart>
      <c:catAx>
        <c:axId val="13671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719360"/>
        <c:crosses val="autoZero"/>
        <c:auto val="1"/>
        <c:lblAlgn val="ctr"/>
        <c:lblOffset val="100"/>
        <c:noMultiLvlLbl val="0"/>
      </c:catAx>
      <c:valAx>
        <c:axId val="13671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71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162</c:v>
                </c:pt>
                <c:pt idx="1">
                  <c:v>51</c:v>
                </c:pt>
                <c:pt idx="2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4-4973-BEA5-79E74D52AB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5E-3"/>
                  <c:y val="-2.0716681248177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F4-4973-BEA5-79E74D52AB83}"/>
                </c:ext>
              </c:extLst>
            </c:dLbl>
            <c:dLbl>
              <c:idx val="1"/>
              <c:layout>
                <c:manualLayout>
                  <c:x val="0"/>
                  <c:y val="-9.259259259259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F4-4973-BEA5-79E74D52A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F4-4973-BEA5-79E74D52AB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F4-4973-BEA5-79E74D52AB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9.2588947214931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F4-4973-BEA5-79E74D52AB8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F4-4973-BEA5-79E74D52AB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F4-4973-BEA5-79E74D52A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F4-4973-BEA5-79E74D52AB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192000"/>
        <c:axId val="138193536"/>
        <c:axId val="0"/>
      </c:bar3DChart>
      <c:catAx>
        <c:axId val="13819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193536"/>
        <c:crosses val="autoZero"/>
        <c:auto val="1"/>
        <c:lblAlgn val="ctr"/>
        <c:lblOffset val="100"/>
        <c:noMultiLvlLbl val="0"/>
      </c:catAx>
      <c:valAx>
        <c:axId val="13819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19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793"/>
          <c:h val="0.9584295713035964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324</c:v>
                </c:pt>
                <c:pt idx="1">
                  <c:v>70</c:v>
                </c:pt>
                <c:pt idx="2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7-4887-B066-14A515A570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443</c:v>
                </c:pt>
                <c:pt idx="1">
                  <c:v>280</c:v>
                </c:pt>
                <c:pt idx="2">
                  <c:v>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7-4887-B066-14A515A570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767</c:v>
                </c:pt>
                <c:pt idx="1">
                  <c:v>350</c:v>
                </c:pt>
                <c:pt idx="2">
                  <c:v>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7-4887-B066-14A515A57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7855744"/>
        <c:axId val="137857280"/>
        <c:axId val="0"/>
      </c:bar3DChart>
      <c:catAx>
        <c:axId val="1378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857280"/>
        <c:crosses val="autoZero"/>
        <c:auto val="1"/>
        <c:lblAlgn val="ctr"/>
        <c:lblOffset val="100"/>
        <c:noMultiLvlLbl val="0"/>
      </c:catAx>
      <c:valAx>
        <c:axId val="13785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85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1-4B12-B9F4-E3CABE52A06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41-4B12-B9F4-E3CABE52A0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41-4B12-B9F4-E3CABE52A0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9761897787331788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41-4B12-B9F4-E3CABE52A06E}"/>
                </c:ext>
              </c:extLst>
            </c:dLbl>
            <c:dLbl>
              <c:idx val="1"/>
              <c:layout>
                <c:manualLayout>
                  <c:x val="0"/>
                  <c:y val="-1.8518518518518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41-4B12-B9F4-E3CABE52A06E}"/>
                </c:ext>
              </c:extLst>
            </c:dLbl>
            <c:dLbl>
              <c:idx val="2"/>
              <c:layout>
                <c:manualLayout>
                  <c:x val="0"/>
                  <c:y val="-3.645377660276936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41-4B12-B9F4-E3CABE52A0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41-4B12-B9F4-E3CABE52A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7913472"/>
        <c:axId val="137915008"/>
        <c:axId val="0"/>
      </c:bar3DChart>
      <c:catAx>
        <c:axId val="13791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915008"/>
        <c:crosses val="autoZero"/>
        <c:auto val="1"/>
        <c:lblAlgn val="ctr"/>
        <c:lblOffset val="100"/>
        <c:noMultiLvlLbl val="0"/>
      </c:catAx>
      <c:valAx>
        <c:axId val="13791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913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5.6689342403628117E-3"/>
                  <c:y val="-3.6765349184293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A-4ECB-B16B-D8480F7122E9}"/>
                </c:ext>
              </c:extLst>
            </c:dLbl>
            <c:dLbl>
              <c:idx val="1"/>
              <c:layout>
                <c:manualLayout>
                  <c:x val="2.8344671201814059E-3"/>
                  <c:y val="2.0423871648396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9A-4ECB-B16B-D8480F7122E9}"/>
                </c:ext>
              </c:extLst>
            </c:dLbl>
            <c:dLbl>
              <c:idx val="2"/>
              <c:layout>
                <c:manualLayout>
                  <c:x val="2.8342439337940939E-3"/>
                  <c:y val="-1.2255223611754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A-4ECB-B16B-D8480F7122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9A-4ECB-B16B-D8480F712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7954432"/>
        <c:axId val="137955968"/>
        <c:axId val="0"/>
      </c:bar3DChart>
      <c:catAx>
        <c:axId val="13795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955968"/>
        <c:crosses val="autoZero"/>
        <c:auto val="1"/>
        <c:lblAlgn val="ctr"/>
        <c:lblOffset val="100"/>
        <c:noMultiLvlLbl val="0"/>
      </c:catAx>
      <c:valAx>
        <c:axId val="1379559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95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676502753332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89-41F9-A268-80A3764D1CE3}"/>
                </c:ext>
              </c:extLst>
            </c:dLbl>
            <c:dLbl>
              <c:idx val="1"/>
              <c:layout>
                <c:manualLayout>
                  <c:x val="5.6689342403628117E-3"/>
                  <c:y val="-0.12254901960784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89-41F9-A268-80A3764D1CE3}"/>
                </c:ext>
              </c:extLst>
            </c:dLbl>
            <c:dLbl>
              <c:idx val="2"/>
              <c:layout>
                <c:manualLayout>
                  <c:x val="-2.8344671201814059E-3"/>
                  <c:y val="-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89-41F9-A268-80A3764D1C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124</c:v>
                </c:pt>
                <c:pt idx="1">
                  <c:v>59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89-41F9-A268-80A3764D1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021888"/>
        <c:axId val="138023680"/>
        <c:axId val="0"/>
      </c:bar3DChart>
      <c:catAx>
        <c:axId val="13802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023680"/>
        <c:crosses val="autoZero"/>
        <c:auto val="1"/>
        <c:lblAlgn val="ctr"/>
        <c:lblOffset val="100"/>
        <c:noMultiLvlLbl val="0"/>
      </c:catAx>
      <c:valAx>
        <c:axId val="13802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02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</c:v>
                </c:pt>
                <c:pt idx="1">
                  <c:v>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E-4B85-AFDA-10CD903BD6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46E-3"/>
                  <c:y val="4.6296296296295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1E-4B85-AFDA-10CD903BD696}"/>
                </c:ext>
              </c:extLst>
            </c:dLbl>
            <c:dLbl>
              <c:idx val="1"/>
              <c:layout>
                <c:manualLayout>
                  <c:x val="0"/>
                  <c:y val="-9.2592592592594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1E-4B85-AFDA-10CD903BD6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1E-4B85-AFDA-10CD903BD6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1E-4B85-AFDA-10CD903BD69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7.2463768115942032E-2"/>
                  <c:y val="9.2588947214931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1E-4B85-AFDA-10CD903BD6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E-4B85-AFDA-10CD903BD69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7.246376811594203E-3"/>
                  <c:y val="-7.407443861184018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1E-4B85-AFDA-10CD903BD6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1E-4B85-AFDA-10CD903BD6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066176"/>
        <c:axId val="138481664"/>
        <c:axId val="0"/>
      </c:bar3DChart>
      <c:catAx>
        <c:axId val="13806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481664"/>
        <c:crosses val="autoZero"/>
        <c:auto val="1"/>
        <c:lblAlgn val="ctr"/>
        <c:lblOffset val="100"/>
        <c:noMultiLvlLbl val="0"/>
      </c:catAx>
      <c:valAx>
        <c:axId val="13848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06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827"/>
          <c:h val="0.9584295713035967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</c:v>
                </c:pt>
                <c:pt idx="1">
                  <c:v>52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9-40E8-9079-4CA00A1CC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124</c:v>
                </c:pt>
                <c:pt idx="1">
                  <c:v>59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9-40E8-9079-4CA00A1CC9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198</c:v>
                </c:pt>
                <c:pt idx="1">
                  <c:v>111</c:v>
                </c:pt>
                <c:pt idx="2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09-40E8-9079-4CA00A1CC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519296"/>
        <c:axId val="138520832"/>
        <c:axId val="0"/>
      </c:bar3DChart>
      <c:catAx>
        <c:axId val="13851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520832"/>
        <c:crosses val="autoZero"/>
        <c:auto val="1"/>
        <c:lblAlgn val="ctr"/>
        <c:lblOffset val="100"/>
        <c:noMultiLvlLbl val="0"/>
      </c:catAx>
      <c:valAx>
        <c:axId val="13852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1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23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01F-AB51-B17DE04ED1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86240"/>
        <c:axId val="88090112"/>
        <c:axId val="0"/>
      </c:bar3DChart>
      <c:catAx>
        <c:axId val="8778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90112"/>
        <c:crosses val="autoZero"/>
        <c:auto val="1"/>
        <c:lblAlgn val="ctr"/>
        <c:lblOffset val="100"/>
        <c:noMultiLvlLbl val="0"/>
      </c:catAx>
      <c:valAx>
        <c:axId val="8809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F-4DF8-BF4C-2F37022D94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7</c:v>
                </c:pt>
                <c:pt idx="1">
                  <c:v>25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F-4DF8-BF4C-2F37022D9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269824"/>
        <c:axId val="138271360"/>
        <c:axId val="0"/>
      </c:bar3DChart>
      <c:catAx>
        <c:axId val="13826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271360"/>
        <c:crosses val="autoZero"/>
        <c:auto val="1"/>
        <c:lblAlgn val="ctr"/>
        <c:lblOffset val="100"/>
        <c:noMultiLvlLbl val="0"/>
      </c:catAx>
      <c:valAx>
        <c:axId val="13827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269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75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2318638741585874E-7"/>
                  <c:y val="-4.901960784313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A2-4BD6-8B3B-42133CB49316}"/>
                </c:ext>
              </c:extLst>
            </c:dLbl>
            <c:dLbl>
              <c:idx val="1"/>
              <c:layout>
                <c:manualLayout>
                  <c:x val="8.50340136054421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2-4BD6-8B3B-42133CB49316}"/>
                </c:ext>
              </c:extLst>
            </c:dLbl>
            <c:dLbl>
              <c:idx val="2"/>
              <c:layout>
                <c:manualLayout>
                  <c:x val="-2.2318638741585874E-7"/>
                  <c:y val="2.042451495033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A2-4BD6-8B3B-42133CB49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13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A2-4BD6-8B3B-42133CB49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292224"/>
        <c:axId val="138302208"/>
        <c:axId val="0"/>
      </c:bar3DChart>
      <c:catAx>
        <c:axId val="13829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302208"/>
        <c:crosses val="autoZero"/>
        <c:auto val="1"/>
        <c:lblAlgn val="ctr"/>
        <c:lblOffset val="100"/>
        <c:noMultiLvlLbl val="0"/>
      </c:catAx>
      <c:valAx>
        <c:axId val="13830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29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04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8344671201814059E-3"/>
                  <c:y val="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35-4DFD-AC73-7661FEF16E43}"/>
                </c:ext>
              </c:extLst>
            </c:dLbl>
            <c:dLbl>
              <c:idx val="1"/>
              <c:layout>
                <c:manualLayout>
                  <c:x val="2.8344671201814059E-3"/>
                  <c:y val="-5.718954248366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35-4DFD-AC73-7661FEF16E43}"/>
                </c:ext>
              </c:extLst>
            </c:dLbl>
            <c:dLbl>
              <c:idx val="2"/>
              <c:layout>
                <c:manualLayout>
                  <c:x val="5.6689342403628117E-3"/>
                  <c:y val="-1.6339869281045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35-4DFD-AC73-7661FEF16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401</c:v>
                </c:pt>
                <c:pt idx="1">
                  <c:v>398</c:v>
                </c:pt>
                <c:pt idx="2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35-4DFD-AC73-7661FEF16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433664"/>
        <c:axId val="138435200"/>
        <c:axId val="0"/>
      </c:bar3DChart>
      <c:catAx>
        <c:axId val="13843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435200"/>
        <c:crosses val="autoZero"/>
        <c:auto val="1"/>
        <c:lblAlgn val="ctr"/>
        <c:lblOffset val="100"/>
        <c:noMultiLvlLbl val="0"/>
      </c:catAx>
      <c:valAx>
        <c:axId val="13843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43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</c:v>
                </c:pt>
                <c:pt idx="1">
                  <c:v>87</c:v>
                </c:pt>
                <c:pt idx="2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D-46E6-AEB1-70A0EF428A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46E-3"/>
                  <c:y val="2.9392680081656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D-46E6-AEB1-70A0EF428AE6}"/>
                </c:ext>
              </c:extLst>
            </c:dLbl>
            <c:dLbl>
              <c:idx val="1"/>
              <c:layout>
                <c:manualLayout>
                  <c:x val="0"/>
                  <c:y val="-9.2592592592594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D-46E6-AEB1-70A0EF428A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</c:v>
                </c:pt>
                <c:pt idx="1">
                  <c:v>61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D-46E6-AEB1-70A0EF428A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D-46E6-AEB1-70A0EF428A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2.4154589371980675E-3"/>
                  <c:y val="9.2588947214931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D-46E6-AEB1-70A0EF428A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ED-46E6-AEB1-70A0EF428A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2.4154589371980675E-3"/>
                  <c:y val="-0.10648148148148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ED-46E6-AEB1-70A0EF428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ED-46E6-AEB1-70A0EF428A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358784"/>
        <c:axId val="138360320"/>
        <c:axId val="0"/>
      </c:bar3DChart>
      <c:catAx>
        <c:axId val="13835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360320"/>
        <c:crosses val="autoZero"/>
        <c:auto val="1"/>
        <c:lblAlgn val="ctr"/>
        <c:lblOffset val="100"/>
        <c:noMultiLvlLbl val="0"/>
      </c:catAx>
      <c:valAx>
        <c:axId val="13836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5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86"/>
          <c:h val="0.958429571303596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142</c:v>
                </c:pt>
                <c:pt idx="1">
                  <c:v>171</c:v>
                </c:pt>
                <c:pt idx="2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5-4F28-9D62-F0E2074400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401</c:v>
                </c:pt>
                <c:pt idx="1">
                  <c:v>398</c:v>
                </c:pt>
                <c:pt idx="2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5-4F28-9D62-F0E2074400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543</c:v>
                </c:pt>
                <c:pt idx="1">
                  <c:v>569</c:v>
                </c:pt>
                <c:pt idx="2">
                  <c:v>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B5-4F28-9D62-F0E207440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397952"/>
        <c:axId val="138809344"/>
        <c:axId val="0"/>
      </c:bar3DChart>
      <c:catAx>
        <c:axId val="13839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809344"/>
        <c:crosses val="autoZero"/>
        <c:auto val="1"/>
        <c:lblAlgn val="ctr"/>
        <c:lblOffset val="100"/>
        <c:noMultiLvlLbl val="0"/>
      </c:catAx>
      <c:valAx>
        <c:axId val="13880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9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55"/>
          <c:w val="0.27278364553514706"/>
          <c:h val="0.334529687167494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1-4018-8711-2ACBD189C9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611-4018-8711-2ACBD189C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106240"/>
        <c:axId val="42126336"/>
        <c:axId val="0"/>
      </c:bar3DChart>
      <c:catAx>
        <c:axId val="4210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126336"/>
        <c:crosses val="autoZero"/>
        <c:auto val="1"/>
        <c:lblAlgn val="ctr"/>
        <c:lblOffset val="100"/>
        <c:noMultiLvlLbl val="0"/>
      </c:catAx>
      <c:valAx>
        <c:axId val="4212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06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01960784313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07-473E-9CD8-AE5015B43825}"/>
                </c:ext>
              </c:extLst>
            </c:dLbl>
            <c:dLbl>
              <c:idx val="1"/>
              <c:layout>
                <c:manualLayout>
                  <c:x val="2.8344671201814059E-3"/>
                  <c:y val="-4.0849673202614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07-473E-9CD8-AE5015B43825}"/>
                </c:ext>
              </c:extLst>
            </c:dLbl>
            <c:dLbl>
              <c:idx val="2"/>
              <c:layout>
                <c:manualLayout>
                  <c:x val="0"/>
                  <c:y val="4.4934640522875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07-473E-9CD8-AE5015B438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07-473E-9CD8-AE5015B43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2540032"/>
        <c:axId val="128620800"/>
        <c:axId val="0"/>
      </c:bar3DChart>
      <c:catAx>
        <c:axId val="425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620800"/>
        <c:crosses val="autoZero"/>
        <c:auto val="1"/>
        <c:lblAlgn val="ctr"/>
        <c:lblOffset val="100"/>
        <c:noMultiLvlLbl val="0"/>
      </c:catAx>
      <c:valAx>
        <c:axId val="12862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54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5.66871105397539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56-4D90-844B-3643C113804D}"/>
                </c:ext>
              </c:extLst>
            </c:dLbl>
            <c:dLbl>
              <c:idx val="1"/>
              <c:layout>
                <c:manualLayout>
                  <c:x val="2.8344671201814059E-3"/>
                  <c:y val="-8.1699346405228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56-4D90-844B-3643C113804D}"/>
                </c:ext>
              </c:extLst>
            </c:dLbl>
            <c:dLbl>
              <c:idx val="2"/>
              <c:layout>
                <c:manualLayout>
                  <c:x val="-2.2318638741585874E-7"/>
                  <c:y val="8.1696129895527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56-4D90-844B-3643C11380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39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56-4D90-844B-3643C1138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8671104"/>
        <c:axId val="128693760"/>
        <c:axId val="0"/>
      </c:bar3DChart>
      <c:catAx>
        <c:axId val="12867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693760"/>
        <c:crosses val="autoZero"/>
        <c:auto val="1"/>
        <c:lblAlgn val="ctr"/>
        <c:lblOffset val="100"/>
        <c:noMultiLvlLbl val="0"/>
      </c:catAx>
      <c:valAx>
        <c:axId val="12869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7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5-4159-8E4C-09F04B48F8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35-4159-8E4C-09F04B48F823}"/>
                </c:ext>
              </c:extLst>
            </c:dLbl>
            <c:dLbl>
              <c:idx val="1"/>
              <c:layout>
                <c:manualLayout>
                  <c:x val="0"/>
                  <c:y val="-9.2592592592594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35-4159-8E4C-09F04B48F823}"/>
                </c:ext>
              </c:extLst>
            </c:dLbl>
            <c:dLbl>
              <c:idx val="2"/>
              <c:layout>
                <c:manualLayout>
                  <c:x val="4.830917874396135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35-4159-8E4C-09F04B48F8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35-4159-8E4C-09F04B48F8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35-4159-8E4C-09F04B48F8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35-4159-8E4C-09F04B48F8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D435-4159-8E4C-09F04B48F8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0130688"/>
        <c:axId val="130132608"/>
        <c:axId val="0"/>
      </c:bar3DChart>
      <c:catAx>
        <c:axId val="13013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132608"/>
        <c:crosses val="autoZero"/>
        <c:auto val="1"/>
        <c:lblAlgn val="ctr"/>
        <c:lblOffset val="100"/>
        <c:noMultiLvlLbl val="0"/>
      </c:catAx>
      <c:valAx>
        <c:axId val="13013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13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893"/>
          <c:h val="0.9584295713035974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71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A-4456-8ED7-2B7082F96A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39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CA-4456-8ED7-2B7082F96A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75</c:v>
                </c:pt>
                <c:pt idx="1">
                  <c:v>110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CA-4456-8ED7-2B7082F96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953856"/>
        <c:axId val="138955392"/>
        <c:axId val="0"/>
      </c:bar3DChart>
      <c:catAx>
        <c:axId val="1389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55392"/>
        <c:crosses val="autoZero"/>
        <c:auto val="1"/>
        <c:lblAlgn val="ctr"/>
        <c:lblOffset val="100"/>
        <c:noMultiLvlLbl val="0"/>
      </c:catAx>
      <c:valAx>
        <c:axId val="13895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95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u-Cans-CA" sz="1800" b="1" i="0" u="none" strike="noStrike" baseline="0" dirty="0">
                <a:latin typeface="AiPaiNutaaq" panose="020B0600040300060004" pitchFamily="34" charset="0"/>
              </a:rPr>
              <a:t>ᓱᒃᑯᐊᕿᔪᑦ ᐊᕐᖁᓇᕐᓱᑎᒃ</a:t>
            </a:r>
            <a:endParaRPr lang="en-US" sz="1800" dirty="0">
              <a:latin typeface="AiPaiNutaaq" panose="020B0600040300060004" pitchFamily="34" charset="0"/>
            </a:endParaRPr>
          </a:p>
        </c:rich>
      </c:tx>
      <c:layout>
        <c:manualLayout>
          <c:xMode val="edge"/>
          <c:yMode val="edge"/>
          <c:x val="0.27998285928544653"/>
          <c:y val="6.3258774638464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45098039215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D-46B1-9589-5817D3E397F0}"/>
                </c:ext>
              </c:extLst>
            </c:dLbl>
            <c:dLbl>
              <c:idx val="1"/>
              <c:layout>
                <c:manualLayout>
                  <c:x val="0"/>
                  <c:y val="2.04248366013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D-46B1-9589-5817D3E397F0}"/>
                </c:ext>
              </c:extLst>
            </c:dLbl>
            <c:dLbl>
              <c:idx val="2"/>
              <c:layout>
                <c:manualLayout>
                  <c:x val="5.6689342403628117E-3"/>
                  <c:y val="-2.450980392156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D-46B1-9589-5817D3E397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1D-46B1-9589-5817D3E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842816"/>
        <c:axId val="89844352"/>
        <c:axId val="0"/>
      </c:bar3DChart>
      <c:catAx>
        <c:axId val="898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44352"/>
        <c:crosses val="autoZero"/>
        <c:auto val="1"/>
        <c:lblAlgn val="ctr"/>
        <c:lblOffset val="100"/>
        <c:noMultiLvlLbl val="0"/>
      </c:catAx>
      <c:valAx>
        <c:axId val="898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F-4520-892E-48EBD1152D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6F-4520-892E-48EBD1152D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6F-4520-892E-48EBD1152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545408"/>
        <c:axId val="138559488"/>
        <c:axId val="0"/>
      </c:bar3DChart>
      <c:catAx>
        <c:axId val="13854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559488"/>
        <c:crosses val="autoZero"/>
        <c:auto val="1"/>
        <c:lblAlgn val="ctr"/>
        <c:lblOffset val="100"/>
        <c:noMultiLvlLbl val="0"/>
      </c:catAx>
      <c:valAx>
        <c:axId val="13855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45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ᐃᒥᕐᓯᒪᑦᓱᑎᒃ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ᐊᖁᑦᑐᑦ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2612793012942586"/>
          <c:y val="7.14285714285714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8346903065688219E-3"/>
                  <c:y val="-2.450980392156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E8-4D6B-8C91-69EC82709288}"/>
                </c:ext>
              </c:extLst>
            </c:dLbl>
            <c:dLbl>
              <c:idx val="1"/>
              <c:layout>
                <c:manualLayout>
                  <c:x val="0"/>
                  <c:y val="-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E8-4D6B-8C91-69EC82709288}"/>
                </c:ext>
              </c:extLst>
            </c:dLbl>
            <c:dLbl>
              <c:idx val="2"/>
              <c:layout>
                <c:manualLayout>
                  <c:x val="0"/>
                  <c:y val="-2.859477124183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E8-4D6B-8C91-69EC827092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E8-4D6B-8C91-69EC82709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630272"/>
        <c:axId val="138631808"/>
        <c:axId val="0"/>
      </c:bar3DChart>
      <c:catAx>
        <c:axId val="13863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631808"/>
        <c:crosses val="autoZero"/>
        <c:auto val="1"/>
        <c:lblAlgn val="ctr"/>
        <c:lblOffset val="100"/>
        <c:noMultiLvlLbl val="0"/>
      </c:catAx>
      <c:valAx>
        <c:axId val="13863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63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ᑲᑎᑦᓱᒋᑦ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ᐱᓂᕐᓗᖃᑦᑕᑐᕕᓃᑦ</a:t>
            </a:r>
            <a:endParaRPr lang="en-CA" dirty="0">
              <a:effectLst/>
            </a:endParaRPr>
          </a:p>
        </c:rich>
      </c:tx>
      <c:layout>
        <c:manualLayout>
          <c:xMode val="edge"/>
          <c:yMode val="edge"/>
          <c:x val="0.20688329137429518"/>
          <c:y val="7.579190468838453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Criminal Incidents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5.6689342403628117E-3"/>
                  <c:y val="-2.859477124182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63-4C7F-A67F-6C3351508365}"/>
                </c:ext>
              </c:extLst>
            </c:dLbl>
            <c:dLbl>
              <c:idx val="1"/>
              <c:layout>
                <c:manualLayout>
                  <c:x val="2.8344671201814059E-3"/>
                  <c:y val="-8.1699346405229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63-4C7F-A67F-6C3351508365}"/>
                </c:ext>
              </c:extLst>
            </c:dLbl>
            <c:dLbl>
              <c:idx val="2"/>
              <c:layout>
                <c:manualLayout>
                  <c:x val="-2.83469030656892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63-4C7F-A67F-6C33515083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153</c:v>
                </c:pt>
                <c:pt idx="1">
                  <c:v>41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63-4C7F-A67F-6C3351508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717440"/>
        <c:axId val="138719232"/>
        <c:axId val="0"/>
      </c:bar3DChart>
      <c:catAx>
        <c:axId val="13871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719232"/>
        <c:crosses val="autoZero"/>
        <c:auto val="1"/>
        <c:lblAlgn val="ctr"/>
        <c:lblOffset val="100"/>
        <c:noMultiLvlLbl val="0"/>
      </c:catAx>
      <c:valAx>
        <c:axId val="13871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71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Related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11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0-4BC0-95D7-537DD2EC8B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related with alcohol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3.8947848910190646E-3"/>
                  <c:y val="-4.6296296296296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E0-4BC0-95D7-537DD2EC8B1C}"/>
                </c:ext>
              </c:extLst>
            </c:dLbl>
            <c:dLbl>
              <c:idx val="1"/>
              <c:layout>
                <c:manualLayout>
                  <c:x val="0"/>
                  <c:y val="-9.2592592592594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E0-4BC0-95D7-537DD2EC8B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E0-4BC0-95D7-537DD2EC8B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Assault Level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E0-4BC0-95D7-537DD2EC8B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Assault Level 2/3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E0-4BC0-95D7-537DD2EC8B1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Assault Police Officer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7.246376811594203E-3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E0-4BC0-95D7-537DD2EC8B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2021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2FE0-4BC0-95D7-537DD2EC8B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8778112"/>
        <c:axId val="138794496"/>
        <c:axId val="0"/>
      </c:bar3DChart>
      <c:catAx>
        <c:axId val="13877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794496"/>
        <c:crosses val="autoZero"/>
        <c:auto val="1"/>
        <c:lblAlgn val="ctr"/>
        <c:lblOffset val="100"/>
        <c:noMultiLvlLbl val="0"/>
      </c:catAx>
      <c:valAx>
        <c:axId val="13879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77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1581650119822"/>
          <c:y val="4.1570428696412767E-2"/>
          <c:w val="0.33734908136483893"/>
          <c:h val="0.9584295713035974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Non-Criminal and Assistance Files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69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C-4B44-8B16-4E4350F954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Criminal Incidents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153</c:v>
                </c:pt>
                <c:pt idx="1">
                  <c:v>41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2C-4B44-8B16-4E4350F954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231</c:v>
                </c:pt>
                <c:pt idx="1">
                  <c:v>110</c:v>
                </c:pt>
                <c:pt idx="2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2C-4B44-8B16-4E4350F95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1081728"/>
        <c:axId val="151083264"/>
        <c:axId val="0"/>
      </c:bar3DChart>
      <c:catAx>
        <c:axId val="1510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083264"/>
        <c:crosses val="autoZero"/>
        <c:auto val="1"/>
        <c:lblAlgn val="ctr"/>
        <c:lblOffset val="100"/>
        <c:noMultiLvlLbl val="0"/>
      </c:catAx>
      <c:valAx>
        <c:axId val="15108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08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0082891036857"/>
          <c:y val="0.31246488614599593"/>
          <c:w val="0.27278364553514706"/>
          <c:h val="0.3345296871674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lvl ptCount="49">
          <cx:pt idx="0">2013</cx:pt>
          <cx:pt idx="1">2014</cx:pt>
          <cx:pt idx="2">2015</cx:pt>
          <cx:pt idx="3">2016</cx:pt>
          <cx:pt idx="4">2017</cx:pt>
          <cx:pt idx="5">2018</cx:pt>
          <cx:pt idx="6">2019</cx:pt>
          <cx:pt idx="7">2020</cx:pt>
          <cx:pt idx="8">2021</cx:pt>
        </cx:lvl>
      </cx:strDim>
      <cx:numDim type="val">
        <cx:f>Sheet1!$B$2:$B$51</cx:f>
        <cx:lvl ptCount="49" formatCode="General">
          <cx:pt idx="0">3687</cx:pt>
          <cx:pt idx="1">4043</cx:pt>
          <cx:pt idx="2">3572</cx:pt>
          <cx:pt idx="3">3563</cx:pt>
          <cx:pt idx="4">3718</cx:pt>
          <cx:pt idx="5">3473</cx:pt>
          <cx:pt idx="6">3621</cx:pt>
          <cx:pt idx="7">3206</cx:pt>
          <cx:pt idx="8">3511</cx:pt>
        </cx:lvl>
      </cx:numDim>
    </cx:data>
  </cx:chartData>
  <cx:chart>
    <cx:plotArea>
      <cx:plotAreaRegion>
        <cx:series layoutId="clusteredColumn" uniqueId="{3F09C4E2-2164-407F-B402-12160E16648A}" formatIdx="0">
          <cx:tx>
            <cx:txData>
              <cx:f>Sheet1!$B$1</cx:f>
              <cx:v>Incidents</cx:v>
            </cx:txData>
          </cx:tx>
          <cx:dataId val="0"/>
          <cx:layoutPr>
            <cx:aggregation/>
          </cx:layoutPr>
        </cx:series>
      </cx:plotAreaRegion>
      <cx:axis id="0">
        <cx:catScaling gapWidth="0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200" b="1"/>
            </a:pPr>
            <a:endParaRPr lang="fr-FR" sz="1200" b="1"/>
          </a:p>
        </cx:txPr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5-21T16:55:24.998" idx="1">
    <p:pos x="7200" y="1008"/>
    <p:text>ᐊᖓᔮᓐᓂᖏᑦᑐᖅ</p:text>
    <p:extLst>
      <p:ext uri="{C676402C-5697-4E1C-873F-D02D1690AC5C}">
        <p15:threadingInfo xmlns:p15="http://schemas.microsoft.com/office/powerpoint/2012/main" timeZoneBias="240"/>
      </p:ext>
    </p:extLst>
  </p:cm>
  <p:cm authorId="3" dt="2021-05-21T16:55:39.610" idx="2">
    <p:pos x="7296" y="1104"/>
    <p:text>ᐊᖓᔮᑦᑐᕕᓂᖅ</p:text>
    <p:extLst>
      <p:ext uri="{C676402C-5697-4E1C-873F-D02D1690AC5C}">
        <p15:threadingInfo xmlns:p15="http://schemas.microsoft.com/office/powerpoint/2012/main" timeZoneBias="240"/>
      </p:ext>
    </p:extLst>
  </p:cm>
  <p:cm authorId="3" dt="2021-05-21T16:55:48.936" idx="3">
    <p:pos x="4320" y="1008"/>
    <p:text>ᐳᓖᓯᒥᒃ ᐱᒋᐊᖃᑦᑕᓂᖅ</p:text>
    <p:extLst>
      <p:ext uri="{C676402C-5697-4E1C-873F-D02D1690AC5C}">
        <p15:threadingInfo xmlns:p15="http://schemas.microsoft.com/office/powerpoint/2012/main" timeZoneBias="240"/>
      </p:ext>
    </p:extLst>
  </p:cm>
  <p:cm authorId="3" dt="2021-05-21T16:56:07.480" idx="4">
    <p:pos x="4416" y="1104"/>
    <p:text>ᐱᒋᐊᖃᑦᑕᓂᖅ 2/3</p:text>
    <p:extLst>
      <p:ext uri="{C676402C-5697-4E1C-873F-D02D1690AC5C}">
        <p15:threadingInfo xmlns:p15="http://schemas.microsoft.com/office/powerpoint/2012/main" timeZoneBias="240"/>
      </p:ext>
    </p:extLst>
  </p:cm>
  <p:cm authorId="3" dt="2021-05-21T16:56:23.959" idx="5">
    <p:pos x="4512" y="1200"/>
    <p:text>ᐱᒋᐊᖃᑦᑕᓂᖅ 1</p:text>
    <p:extLst>
      <p:ext uri="{C676402C-5697-4E1C-873F-D02D1690AC5C}">
        <p15:threadingInfo xmlns:p15="http://schemas.microsoft.com/office/powerpoint/2012/main" timeZoneBias="240"/>
      </p:ext>
    </p:extLst>
  </p:cm>
  <p:cm authorId="3" dt="2021-05-21T16:56:37.843" idx="6">
    <p:pos x="4608" y="1296"/>
    <p:text>ᐊᖓᔮᑦᑐᕕᓂᖅ</p:text>
    <p:extLst>
      <p:ext uri="{C676402C-5697-4E1C-873F-D02D1690AC5C}">
        <p15:threadingInfo xmlns:p15="http://schemas.microsoft.com/office/powerpoint/2012/main" timeZoneBias="240"/>
      </p:ext>
    </p:extLst>
  </p:cm>
  <p:cm authorId="3" dt="2021-05-21T16:56:49.054" idx="7">
    <p:pos x="4704" y="1392"/>
    <p:text>ᐊᖓᔮᓐᓂᖏᑦᑐᖅ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5-21T16:57:31.229" idx="8">
    <p:pos x="7518" y="1008"/>
    <p:text>ᐱᓂᕐᓗᓂᐅᖕᖏᑐᑦ 
ᐊᓪᓚᖁᑎᓕᕆᓃᓪᓗ</p:text>
    <p:extLst>
      <p:ext uri="{C676402C-5697-4E1C-873F-D02D1690AC5C}">
        <p15:threadingInfo xmlns:p15="http://schemas.microsoft.com/office/powerpoint/2012/main" timeZoneBias="240"/>
      </p:ext>
    </p:extLst>
  </p:cm>
  <p:cm authorId="3" dt="2021-05-21T16:57:38.345" idx="9">
    <p:pos x="7614" y="1104"/>
    <p:text>ᐱᓂᕐᓗᓃᑦ</p:text>
    <p:extLst>
      <p:ext uri="{C676402C-5697-4E1C-873F-D02D1690AC5C}">
        <p15:threadingInfo xmlns:p15="http://schemas.microsoft.com/office/powerpoint/2012/main" timeZoneBias="240"/>
      </p:ext>
    </p:extLst>
  </p:cm>
  <p:cm authorId="3" dt="2021-05-21T16:57:45.265" idx="10">
    <p:pos x="7710" y="1200"/>
    <p:text>ᑲᑎᓐᓂᖓ ᓱᓇᒥᑦᓱᒋᑦ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0.17857</cdr:x>
      <cdr:y>0.25</cdr:y>
    </cdr:from>
    <cdr:to>
      <cdr:x>0.26786</cdr:x>
      <cdr:y>0.40765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685800"/>
          <a:ext cx="381019" cy="432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0.46429</cdr:x>
      <cdr:y>0.66667</cdr:y>
    </cdr:from>
    <cdr:to>
      <cdr:x>0.53571</cdr:x>
      <cdr:y>0.80556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0" y="182880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0.46429</cdr:x>
      <cdr:y>0.33333</cdr:y>
    </cdr:from>
    <cdr:to>
      <cdr:x>0.57027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81200" y="914400"/>
          <a:ext cx="452252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0.48036</cdr:x>
      <cdr:y>0.30064</cdr:y>
    </cdr:from>
    <cdr:to>
      <cdr:x>0.57143</cdr:x>
      <cdr:y>0.44444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49780" y="824712"/>
          <a:ext cx="388620" cy="394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0.14493</cdr:x>
      <cdr:y>0.36111</cdr:y>
    </cdr:from>
    <cdr:to>
      <cdr:x>0.31884</cdr:x>
      <cdr:y>0.69444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0.13043</cdr:x>
      <cdr:y>0.32948</cdr:y>
    </cdr:from>
    <cdr:to>
      <cdr:x>0.23188</cdr:x>
      <cdr:y>0.48824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" y="903829"/>
          <a:ext cx="533400" cy="435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0.28986</cdr:x>
      <cdr:y>0.11111</cdr:y>
    </cdr:from>
    <cdr:to>
      <cdr:x>0.46377</cdr:x>
      <cdr:y>0.44444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240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0.27536</cdr:x>
      <cdr:y>0.08694</cdr:y>
    </cdr:from>
    <cdr:to>
      <cdr:x>0.36232</cdr:x>
      <cdr:y>0.21021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7800" y="238496"/>
          <a:ext cx="457200" cy="338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0.3913</cdr:x>
      <cdr:y>0.12327</cdr:y>
    </cdr:from>
    <cdr:to>
      <cdr:x>0.46377</cdr:x>
      <cdr:y>0.26216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57400" y="338163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0.13043</cdr:x>
      <cdr:y>0.36111</cdr:y>
    </cdr:from>
    <cdr:to>
      <cdr:x>0.21739</cdr:x>
      <cdr:y>0.52778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990600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0.26087</cdr:x>
      <cdr:y>0.41667</cdr:y>
    </cdr:from>
    <cdr:to>
      <cdr:x>0.34783</cdr:x>
      <cdr:y>0.55556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600" y="11430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0.3913</cdr:x>
      <cdr:y>0.04167</cdr:y>
    </cdr:from>
    <cdr:to>
      <cdr:x>0.47826</cdr:x>
      <cdr:y>0.18056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7400" y="1143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0.46429</cdr:x>
      <cdr:y>0.30705</cdr:y>
    </cdr:from>
    <cdr:to>
      <cdr:x>0.57143</cdr:x>
      <cdr:y>0.46476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0" y="842304"/>
          <a:ext cx="457200" cy="432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0.50725</cdr:x>
      <cdr:y>0.16934</cdr:y>
    </cdr:from>
    <cdr:to>
      <cdr:x>0.6087</cdr:x>
      <cdr:y>0.31242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7000" y="464523"/>
          <a:ext cx="533404" cy="392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0.15942</cdr:x>
      <cdr:y>0.22222</cdr:y>
    </cdr:from>
    <cdr:to>
      <cdr:x>0.25362</cdr:x>
      <cdr:y>0.36111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8200" y="609600"/>
          <a:ext cx="4953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0.27536</cdr:x>
      <cdr:y>0.38889</cdr:y>
    </cdr:from>
    <cdr:to>
      <cdr:x>0.36232</cdr:x>
      <cdr:y>0.55556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7800" y="1066800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0.38283</cdr:x>
      <cdr:y>0.10439</cdr:y>
    </cdr:from>
    <cdr:to>
      <cdr:x>0.46979</cdr:x>
      <cdr:y>0.24328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12868" y="286374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0.53623</cdr:x>
      <cdr:y>0.29696</cdr:y>
    </cdr:from>
    <cdr:to>
      <cdr:x>0.6087</cdr:x>
      <cdr:y>0.42598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19400" y="814618"/>
          <a:ext cx="381000" cy="353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0.53623</cdr:x>
      <cdr:y>0.36111</cdr:y>
    </cdr:from>
    <cdr:to>
      <cdr:x>0.71014</cdr:x>
      <cdr:y>0.69444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19400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0.17857</cdr:x>
      <cdr:y>0.24092</cdr:y>
    </cdr:from>
    <cdr:to>
      <cdr:x>0.25</cdr:x>
      <cdr:y>0.37981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660898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0.32143</cdr:x>
      <cdr:y>0.10182</cdr:y>
    </cdr:from>
    <cdr:to>
      <cdr:x>0.41071</cdr:x>
      <cdr:y>0.23594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600" y="279316"/>
          <a:ext cx="381000" cy="367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0.28571</cdr:x>
      <cdr:y>0.27778</cdr:y>
    </cdr:from>
    <cdr:to>
      <cdr:x>0.41071</cdr:x>
      <cdr:y>0.40459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762000"/>
          <a:ext cx="533400" cy="347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0.16071</cdr:x>
      <cdr:y>0.5</cdr:y>
    </cdr:from>
    <cdr:to>
      <cdr:x>0.25</cdr:x>
      <cdr:y>0.63889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00" y="1371600"/>
          <a:ext cx="381019" cy="381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0.46429</cdr:x>
      <cdr:y>0.5</cdr:y>
    </cdr:from>
    <cdr:to>
      <cdr:x>0.53571</cdr:x>
      <cdr:y>0.61111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1200" y="13716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0.30357</cdr:x>
      <cdr:y>0.5</cdr:y>
    </cdr:from>
    <cdr:to>
      <cdr:x>0.375</cdr:x>
      <cdr:y>0.63889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137160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0.35714</cdr:x>
      <cdr:y>0.0466</cdr:y>
    </cdr:from>
    <cdr:to>
      <cdr:x>0.42857</cdr:x>
      <cdr:y>0.15771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0" y="127828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700" dirty="0"/>
        </a:p>
      </cdr:txBody>
    </cdr:sp>
  </cdr:relSizeAnchor>
  <cdr:relSizeAnchor xmlns:cdr="http://schemas.openxmlformats.org/drawingml/2006/chartDrawing">
    <cdr:from>
      <cdr:x>0.46429</cdr:x>
      <cdr:y>0.66667</cdr:y>
    </cdr:from>
    <cdr:to>
      <cdr:x>0.53571</cdr:x>
      <cdr:y>0.80556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1200" y="182880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0.45536</cdr:x>
      <cdr:y>0.65277</cdr:y>
    </cdr:from>
    <cdr:to>
      <cdr:x>0.54464</cdr:x>
      <cdr:y>0.81944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43112" y="1790686"/>
          <a:ext cx="380975" cy="457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0.32143</cdr:x>
      <cdr:y>0.57637</cdr:y>
    </cdr:from>
    <cdr:to>
      <cdr:x>0.42857</cdr:x>
      <cdr:y>0.71525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71600" y="1581091"/>
          <a:ext cx="457206" cy="380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0.33929</cdr:x>
      <cdr:y>0.32577</cdr:y>
    </cdr:from>
    <cdr:to>
      <cdr:x>0.55357</cdr:x>
      <cdr:y>0.6591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8936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0.30357</cdr:x>
      <cdr:y>0.56031</cdr:y>
    </cdr:from>
    <cdr:to>
      <cdr:x>0.375</cdr:x>
      <cdr:y>0.66722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1537029"/>
          <a:ext cx="304806" cy="293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0.46429</cdr:x>
      <cdr:y>0.62538</cdr:y>
    </cdr:from>
    <cdr:to>
      <cdr:x>0.53571</cdr:x>
      <cdr:y>0.76426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1200" y="1715531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2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0.49784</cdr:x>
      <cdr:y>0.29254</cdr:y>
    </cdr:from>
    <cdr:to>
      <cdr:x>0.5942</cdr:x>
      <cdr:y>0.45921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7519" y="802500"/>
          <a:ext cx="506681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</cdr:txBody>
    </cdr:sp>
  </cdr:relSizeAnchor>
  <cdr:relSizeAnchor xmlns:cdr="http://schemas.openxmlformats.org/drawingml/2006/chartDrawing">
    <cdr:from>
      <cdr:x>0.5314</cdr:x>
      <cdr:y>0.36111</cdr:y>
    </cdr:from>
    <cdr:to>
      <cdr:x>0.58937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93999" y="99060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491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56" y="2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/>
          <a:lstStyle>
            <a:lvl1pPr algn="r">
              <a:defRPr sz="1200"/>
            </a:lvl1pPr>
          </a:lstStyle>
          <a:p>
            <a:fld id="{EC2AB472-DE1D-4ED8-916B-16AAA7F2EC84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4838" y="685800"/>
            <a:ext cx="5648325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65" tIns="44933" rIns="89865" bIns="449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4" y="4343884"/>
            <a:ext cx="5485778" cy="4114559"/>
          </a:xfrm>
          <a:prstGeom prst="rect">
            <a:avLst/>
          </a:prstGeom>
        </p:spPr>
        <p:txBody>
          <a:bodyPr vert="horz" lIns="89865" tIns="44933" rIns="89865" bIns="44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56" y="8685355"/>
            <a:ext cx="2971593" cy="457441"/>
          </a:xfrm>
          <a:prstGeom prst="rect">
            <a:avLst/>
          </a:prstGeom>
        </p:spPr>
        <p:txBody>
          <a:bodyPr vert="horz" lIns="89865" tIns="44933" rIns="89865" bIns="44933" rtlCol="0" anchor="b"/>
          <a:lstStyle>
            <a:lvl1pPr algn="r">
              <a:defRPr sz="1200"/>
            </a:lvl1pPr>
          </a:lstStyle>
          <a:p>
            <a:fld id="{CB167927-B197-41AD-8F76-3F8A3711C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7927-B197-41AD-8F76-3F8A3711C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AFBC-0E6E-4667-A621-3F406037A263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22AF-0811-44C7-B5FE-9259434CFE86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0" y="352637"/>
            <a:ext cx="4031615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DB2F-48C8-49C9-87C4-4DB2982F4D91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8B9D-13AB-407D-BA8B-1DDFE3887C58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7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5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87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2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0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6A1E-960B-427F-A266-F7556E8155A3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3006-DFC0-4EEF-BBF9-BE750ED971DD}" type="datetime1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756" indent="0">
              <a:buNone/>
              <a:defRPr sz="2600" b="1"/>
            </a:lvl2pPr>
            <a:lvl3pPr marL="1175513" indent="0">
              <a:buNone/>
              <a:defRPr sz="2300" b="1"/>
            </a:lvl3pPr>
            <a:lvl4pPr marL="1763271" indent="0">
              <a:buNone/>
              <a:defRPr sz="2100" b="1"/>
            </a:lvl4pPr>
            <a:lvl5pPr marL="2351027" indent="0">
              <a:buNone/>
              <a:defRPr sz="2100" b="1"/>
            </a:lvl5pPr>
            <a:lvl6pPr marL="2938784" indent="0">
              <a:buNone/>
              <a:defRPr sz="2100" b="1"/>
            </a:lvl6pPr>
            <a:lvl7pPr marL="3526540" indent="0">
              <a:buNone/>
              <a:defRPr sz="2100" b="1"/>
            </a:lvl7pPr>
            <a:lvl8pPr marL="4114297" indent="0">
              <a:buNone/>
              <a:defRPr sz="2100" b="1"/>
            </a:lvl8pPr>
            <a:lvl9pPr marL="470205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00EE-6E1B-48CF-B328-1E5CF8AE4B17}" type="datetime1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BDD2-49F3-4E6E-ADBE-F356F6235881}" type="datetime1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88DD-38D5-4933-84B1-2E51492A32DD}" type="datetime1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2C09-9E52-47A7-A0AE-B0E8D06868BA}" type="datetime1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756" indent="0">
              <a:buNone/>
              <a:defRPr sz="3600"/>
            </a:lvl2pPr>
            <a:lvl3pPr marL="1175513" indent="0">
              <a:buNone/>
              <a:defRPr sz="3100"/>
            </a:lvl3pPr>
            <a:lvl4pPr marL="1763271" indent="0">
              <a:buNone/>
              <a:defRPr sz="2600"/>
            </a:lvl4pPr>
            <a:lvl5pPr marL="2351027" indent="0">
              <a:buNone/>
              <a:defRPr sz="2600"/>
            </a:lvl5pPr>
            <a:lvl6pPr marL="2938784" indent="0">
              <a:buNone/>
              <a:defRPr sz="2600"/>
            </a:lvl6pPr>
            <a:lvl7pPr marL="3526540" indent="0">
              <a:buNone/>
              <a:defRPr sz="2600"/>
            </a:lvl7pPr>
            <a:lvl8pPr marL="4114297" indent="0">
              <a:buNone/>
              <a:defRPr sz="2600"/>
            </a:lvl8pPr>
            <a:lvl9pPr marL="470205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756" indent="0">
              <a:buNone/>
              <a:defRPr sz="1500"/>
            </a:lvl2pPr>
            <a:lvl3pPr marL="1175513" indent="0">
              <a:buNone/>
              <a:defRPr sz="1300"/>
            </a:lvl3pPr>
            <a:lvl4pPr marL="1763271" indent="0">
              <a:buNone/>
              <a:defRPr sz="1200"/>
            </a:lvl4pPr>
            <a:lvl5pPr marL="2351027" indent="0">
              <a:buNone/>
              <a:defRPr sz="1200"/>
            </a:lvl5pPr>
            <a:lvl6pPr marL="2938784" indent="0">
              <a:buNone/>
              <a:defRPr sz="1200"/>
            </a:lvl6pPr>
            <a:lvl7pPr marL="3526540" indent="0">
              <a:buNone/>
              <a:defRPr sz="1200"/>
            </a:lvl7pPr>
            <a:lvl8pPr marL="4114297" indent="0">
              <a:buNone/>
              <a:defRPr sz="1200"/>
            </a:lvl8pPr>
            <a:lvl9pPr marL="47020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6B97-5D3B-4F7C-8FC1-B0DF2F246EF7}" type="datetime1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52" tIns="58776" rIns="117552" bIns="587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2"/>
            <a:ext cx="11521440" cy="5129425"/>
          </a:xfrm>
          <a:prstGeom prst="rect">
            <a:avLst/>
          </a:prstGeom>
        </p:spPr>
        <p:txBody>
          <a:bodyPr vert="horz" lIns="117552" tIns="58776" rIns="117552" bIns="587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04ED-580C-4BB1-B968-338ADFBCFAEF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52" tIns="58776" rIns="117552" bIns="5877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5846-9016-44EB-BB5C-D560B6A5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1175513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1175513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117551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117551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1175513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117551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11755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14/relationships/chartEx" Target="../charts/chartEx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73.xml"/><Relationship Id="rId4" Type="http://schemas.openxmlformats.org/officeDocument/2006/relationships/chart" Target="../charts/chart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78.xml"/><Relationship Id="rId4" Type="http://schemas.openxmlformats.org/officeDocument/2006/relationships/chart" Target="../charts/chart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chart" Target="../charts/char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3.xml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88.xml"/><Relationship Id="rId4" Type="http://schemas.openxmlformats.org/officeDocument/2006/relationships/chart" Target="../charts/chart8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93.xml"/><Relationship Id="rId4" Type="http://schemas.openxmlformats.org/officeDocument/2006/relationships/chart" Target="../charts/chart9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1371599"/>
            <a:ext cx="3048000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18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r>
              <a:rPr lang="en-US" dirty="0" err="1"/>
              <a:t>ᓄᓇᕕᒃ</a:t>
            </a:r>
            <a:br>
              <a:rPr lang="en-US" dirty="0"/>
            </a:br>
            <a:r>
              <a:rPr lang="en-CA" sz="1800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1800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1800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416896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24599602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18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40399674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05910975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iPaiNutaaq" panose="020B0600040300060004" pitchFamily="34" charset="0"/>
              </a:rPr>
              <a:t>ᐱᖓᓱᓂᒃ</a:t>
            </a:r>
            <a:r>
              <a:rPr lang="en-US" sz="1400" dirty="0">
                <a:latin typeface="AiPaiNutaaq" panose="020B0600040300060004" pitchFamily="34" charset="0"/>
              </a:rPr>
              <a:t> </a:t>
            </a:r>
            <a:r>
              <a:rPr lang="en-US" sz="1400" dirty="0" err="1">
                <a:latin typeface="AiPaiNutaaq" panose="020B0600040300060004" pitchFamily="34" charset="0"/>
              </a:rPr>
              <a:t>ᐊᕐᕌᒍᓂ</a:t>
            </a:r>
            <a:r>
              <a:rPr lang="en-US" sz="1400" dirty="0">
                <a:latin typeface="AiPaiNutaaq" panose="020B0600040300060004" pitchFamily="34" charset="0"/>
              </a:rPr>
              <a:t> </a:t>
            </a:r>
            <a:r>
              <a:rPr lang="en-US" sz="1400" dirty="0" err="1">
                <a:latin typeface="AiPaiNutaaq" panose="020B0600040300060004" pitchFamily="34" charset="0"/>
              </a:rPr>
              <a:t>ᐊᑦᔨᒌᖕᖏᓂᖏᑦ</a:t>
            </a:r>
            <a:r>
              <a:rPr lang="en-US" sz="1400" dirty="0">
                <a:latin typeface="AiPaiNutaaq" panose="020B0600040300060004" pitchFamily="34" charset="0"/>
              </a:rPr>
              <a:t> - </a:t>
            </a:r>
            <a:r>
              <a:rPr lang="en-US" sz="1400" dirty="0" err="1">
                <a:latin typeface="AiPaiNutaaq" panose="020B0600040300060004" pitchFamily="34" charset="0"/>
              </a:rPr>
              <a:t>ᔮᓄᐊᕆ</a:t>
            </a:r>
            <a:r>
              <a:rPr lang="en-US" sz="1400" dirty="0">
                <a:latin typeface="AiPaiNutaaq" panose="020B0600040300060004" pitchFamily="34" charset="0"/>
              </a:rPr>
              <a:t> ᖕ-ᒥ </a:t>
            </a:r>
            <a:r>
              <a:rPr lang="en-US" sz="1400" dirty="0" err="1">
                <a:latin typeface="AiPaiNutaaq" panose="020B0600040300060004" pitchFamily="34" charset="0"/>
              </a:rPr>
              <a:t>ᐁᕆᓕ</a:t>
            </a:r>
            <a:r>
              <a:rPr lang="en-US" sz="1400" dirty="0">
                <a:latin typeface="AiPaiNutaaq" panose="020B0600040300060004" pitchFamily="34" charset="0"/>
              </a:rPr>
              <a:t> 30-ᒧ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latin typeface="AiPaiNutaaq" panose="020B0600040300060004" pitchFamily="34" charset="0"/>
              </a:rPr>
              <a:t>ᐊᑯᓕᕕᒃ</a:t>
            </a:r>
            <a:br>
              <a:rPr lang="en-US" sz="4000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15272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20CD4C-7869-4D20-80CE-6F27E6D80659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459299"/>
            <a:ext cx="3048000" cy="80021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4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3200" b="1" dirty="0"/>
          </a:p>
          <a:p>
            <a:pPr algn="ctr"/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1447800"/>
            <a:ext cx="2895600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4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13165040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latin typeface="AiPaiNutaaq" panose="020B0600040300060004" pitchFamily="34" charset="0"/>
              </a:rPr>
              <a:t>ᐊᐅᐸᓗᒃ</a:t>
            </a:r>
            <a:br>
              <a:rPr lang="en-US" sz="5400" b="1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22742840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96928279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657271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82D527-B7D4-4BB0-B6A7-9F8E34F77F34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dirty="0" err="1">
                <a:latin typeface="AiPaiNutaaq" panose="020B0600040300060004" pitchFamily="34" charset="0"/>
              </a:rPr>
              <a:t>ᐊᐅᐸᓗᒃ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639048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F54C2D-E072-4ABB-877D-D6BA49B28A24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ᐃᓄᒃᔪᐊᒃ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800" b="1" dirty="0"/>
          </a:p>
          <a:p>
            <a:pPr algn="ctr"/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32750445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20604085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82510682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722867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29563" y="25908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133601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F01288-90CD-485D-B248-7F5F6DD6555A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ᐃᓄᒃᔪᐊᒃ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418700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C8E77-9019-4F56-88E6-DE2D25DFA82C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ᐃᕗᔨᕕᒃ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800" b="1" dirty="0"/>
          </a:p>
          <a:p>
            <a:pPr algn="ctr"/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17729050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47566490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76774004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259617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3968E6-0CAB-44A1-B6A0-10A8A98B9385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ᐃᕗᔨᕕᒃ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031019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B9AE47-F7A9-413F-A799-2A554679019E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ᑲᖏᕐᓱᐊᓗᑦᔪᐊᖅ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104643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800" b="1" dirty="0"/>
          </a:p>
          <a:p>
            <a:pPr algn="ctr"/>
            <a:endParaRPr lang="en-US" sz="2000" b="1" dirty="0"/>
          </a:p>
          <a:p>
            <a:pPr algn="ctr"/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46965027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82501188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98042332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137543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242363-5252-4494-AC5E-803F6608622B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ᑲᖏᕐᓱᐊᓗᑦᔪᐊᖅ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977746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EF6DA-FCDD-4217-B6A1-E62872D18248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ᑲᖏᕐᓱᔪᐊᖅ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800" b="1" dirty="0"/>
          </a:p>
          <a:p>
            <a:pPr algn="ctr"/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59892662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73927731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04996075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414202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62400" y="178473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4400" y="3194809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9563" y="2141082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6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400" dirty="0" err="1"/>
              <a:t>ᑲᑎᑦᓱᒋᑦ</a:t>
            </a:r>
            <a:r>
              <a:rPr lang="fr-CA" sz="4400" dirty="0"/>
              <a:t> </a:t>
            </a:r>
            <a:r>
              <a:rPr lang="fr-CA" sz="4400" dirty="0" err="1"/>
              <a:t>ᐱᓂᕐᓗᓃᑦ</a:t>
            </a:r>
            <a:r>
              <a:rPr lang="fr-CA" sz="4400" dirty="0"/>
              <a:t> </a:t>
            </a:r>
            <a:r>
              <a:rPr lang="fr-CA" sz="4400" dirty="0" err="1"/>
              <a:t>ᐱᕙᓪᓕᐊᓂᖓᑦ</a:t>
            </a:r>
            <a:endParaRPr lang="fr-C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8510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/>
              <p:cNvGraphicFramePr/>
              <p:nvPr>
                <p:extLst>
                  <p:ext uri="{D42A27DB-BD31-4B8C-83A1-F6EECF244321}">
                    <p14:modId xmlns:p14="http://schemas.microsoft.com/office/powerpoint/2010/main" val="1145044476"/>
                  </p:ext>
                </p:extLst>
              </p:nvPr>
            </p:nvGraphicFramePr>
            <p:xfrm>
              <a:off x="2362200" y="1461174"/>
              <a:ext cx="8534400" cy="5689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4" name="Chart 1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2200" y="1461174"/>
                <a:ext cx="8534400" cy="56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39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ᑲᖏᕐᓱᔪᐊᖅ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647175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87B4A8-A427-4A5E-86AB-3862E2B1D900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ᑲᖏᕐᓱᒃ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800" b="1" dirty="0"/>
          </a:p>
          <a:p>
            <a:pPr algn="ctr"/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51486777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17942592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90841243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576593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7266057"/>
            <a:ext cx="4648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3-Year Comparison – January 1</a:t>
            </a:r>
            <a:r>
              <a:rPr lang="en-US" baseline="30000" dirty="0"/>
              <a:t>st</a:t>
            </a:r>
            <a:r>
              <a:rPr lang="en-US" dirty="0"/>
              <a:t> to April 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9190" y="268860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ᑲᖏᕐᓱᒃ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06385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873833-A7E1-424A-BD93-43DABC036A92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ᑰᑦᔪᐊᖅ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800" b="1" dirty="0"/>
          </a:p>
          <a:p>
            <a:pPr algn="ctr"/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82216741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17007650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8839313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501805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896CA0-9CD4-4221-A7CE-C41ED91BBFEF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ᑰᑦᔪᐊᖅ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024733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B4829-3A02-455B-AE0D-9B41EB53124F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358064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ᑰᑦᔪᐊᕌᐱᒃ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800" b="1" dirty="0"/>
          </a:p>
          <a:p>
            <a:pPr algn="ctr"/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71630996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94422085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160435129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144000" y="1842269"/>
            <a:ext cx="36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96738" y="2455685"/>
            <a:ext cx="37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4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BCBB16-C26C-4744-9488-517839918DC3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ᑰᑦᔪᐊᕌᐱᒃ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45247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5E218E-0139-4FB1-8097-55FF19B93BB6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ᐳᕕᕐᓂᑐᖅ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800" b="1" dirty="0"/>
          </a:p>
          <a:p>
            <a:pPr algn="ctr"/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75631006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04996346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72734575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821722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71800" y="22129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165895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2400300" y="24905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6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F6DD4C-B9AC-4D9B-AB1C-8448651A451B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ᐳᕕᕐᓂᑐᖅ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72350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3D1499-0B0A-4427-8E43-4F810C7031CE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81133360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ᖁᐊᕐᑕᖅ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800" b="1" dirty="0"/>
          </a:p>
          <a:p>
            <a:pPr algn="ctr"/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1447800"/>
            <a:ext cx="2895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69294940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32050754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207381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2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F1B44A-A2EA-4A98-8615-A0695C1373B0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8335" y="1400148"/>
            <a:ext cx="30480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000" b="1" dirty="0">
                <a:latin typeface="AiPaiNutaaq" panose="020B0600040300060004" pitchFamily="34" charset="0"/>
              </a:rPr>
              <a:t>ᐱᒋᐊᖃᑦᑕᓂᖅ 1</a:t>
            </a:r>
            <a:endParaRPr lang="en-US" sz="2000" b="1" dirty="0">
              <a:latin typeface="AiPaiNutaaq" panose="020B060004030006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iu-Cans-CA" sz="4000" dirty="0">
                <a:latin typeface="AiPaiNutaaq" panose="020B0600040300060004" pitchFamily="34" charset="0"/>
              </a:rPr>
              <a:t>ᓄᓇᕕᒃ</a:t>
            </a:r>
            <a:br>
              <a:rPr lang="fr-CA" sz="4000" dirty="0">
                <a:latin typeface="AiPaiNutaaq" panose="020B0600040300060004" pitchFamily="34" charset="0"/>
              </a:rPr>
            </a:br>
            <a:r>
              <a:rPr lang="iu-Cans-CA" sz="2000" dirty="0">
                <a:latin typeface="AiPaiNutaaq" panose="020B0600040300060004" pitchFamily="34" charset="0"/>
              </a:rPr>
              <a:t>ᐱᓂᕐᓗᕈᑎᕕᓃᑦ ᐁᑉᐸᕇᑦ ᐱᓗᑲᐅᑎᑎᓪᓗᒋᑦ </a:t>
            </a:r>
            <a:endParaRPr lang="en-US" sz="2000" dirty="0">
              <a:latin typeface="AiPaiNutaaq" panose="020B06000403000600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859671"/>
              </p:ext>
            </p:extLst>
          </p:nvPr>
        </p:nvGraphicFramePr>
        <p:xfrm>
          <a:off x="1437501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75428059"/>
              </p:ext>
            </p:extLst>
          </p:nvPr>
        </p:nvGraphicFramePr>
        <p:xfrm>
          <a:off x="1681693" y="4229146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30413" y="1415449"/>
            <a:ext cx="3048000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400" b="1" dirty="0">
                <a:latin typeface="AiPaiNutaaq" panose="020B0600040300060004" pitchFamily="34" charset="0"/>
              </a:rPr>
              <a:t>ᐱᒋᐊᖃᑦᑕᓂᖅ</a:t>
            </a:r>
            <a:r>
              <a:rPr lang="fr-CA" sz="2400" b="1" dirty="0">
                <a:latin typeface="AiPaiNutaaq" panose="020B0600040300060004" pitchFamily="34" charset="0"/>
              </a:rPr>
              <a:t> </a:t>
            </a:r>
            <a:r>
              <a:rPr lang="en-US" sz="2200" b="1" dirty="0">
                <a:latin typeface="AiPaiNutaaq" panose="020B0600040300060004" pitchFamily="34" charset="0"/>
              </a:rPr>
              <a:t>2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79193"/>
              </p:ext>
            </p:extLst>
          </p:nvPr>
        </p:nvGraphicFramePr>
        <p:xfrm>
          <a:off x="6317457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29400" y="48006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800" u="sng" dirty="0">
                <a:latin typeface="AiPaiNutaaq" panose="020B0600040300060004" pitchFamily="34" charset="0"/>
              </a:rPr>
              <a:t>ᐱᒋᐊᖃᑦᑕᓂᖅ 1</a:t>
            </a:r>
            <a:r>
              <a:rPr lang="iu-Cans-CA" sz="1800" dirty="0">
                <a:latin typeface="AiPaiNutaaq" panose="020B0600040300060004" pitchFamily="34" charset="0"/>
              </a:rPr>
              <a:t>: ᐱᒋᐊᕐᓂᓂᑐᐃᓐᓇᖅ</a:t>
            </a:r>
            <a:br>
              <a:rPr lang="fr-CA" sz="1800" dirty="0">
                <a:latin typeface="AiPaiNutaaq" panose="020B0600040300060004" pitchFamily="34" charset="0"/>
              </a:rPr>
            </a:br>
            <a:endParaRPr lang="fr-CA" sz="1800" dirty="0">
              <a:latin typeface="AiPaiNutaaq" panose="020B0600040300060004" pitchFamily="34" charset="0"/>
            </a:endParaRPr>
          </a:p>
          <a:p>
            <a:r>
              <a:rPr lang="iu-Cans-CA" sz="1800" dirty="0">
                <a:latin typeface="AiPaiNutaaq" panose="020B0600040300060004" pitchFamily="34" charset="0"/>
              </a:rPr>
              <a:t>ᐱᒋᐊᖃᑦᑕᓂᖅ 2: ᐱᒋᐊᕐᓂᔪᖅ ᓱᒋᐊᕈᑎᖃᕐᓱᓂ ᐅᕝᕙᓗᓗᓐᓃᑦ ᐋᓐᓃᒪᕆᑦᓱᓂ </a:t>
            </a:r>
            <a:br>
              <a:rPr lang="en-US" sz="1800" dirty="0">
                <a:latin typeface="AiPaiNutaaq" panose="020B0600040300060004" pitchFamily="34" charset="0"/>
              </a:rPr>
            </a:br>
            <a:br>
              <a:rPr lang="en-US" sz="1800" dirty="0">
                <a:latin typeface="AiPaiNutaaq" panose="020B0600040300060004" pitchFamily="34" charset="0"/>
              </a:rPr>
            </a:br>
            <a:r>
              <a:rPr lang="iu-Cans-CA" sz="1800" dirty="0">
                <a:latin typeface="AiPaiNutaaq" panose="020B0600040300060004" pitchFamily="34" charset="0"/>
              </a:rPr>
              <a:t>ᐱᒋᐊᖃᑦᑕᓂᖅ 3: ᐱᒋᐊᕐᓂᒪᕆᑦᑐᖅ</a:t>
            </a:r>
            <a:endParaRPr lang="fr-CA" sz="1800" dirty="0">
              <a:latin typeface="AiPaiNutaaq" panose="020B06000403000600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" name="Picture 2" descr="image9575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14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ᖁᐊᕐᑕᖅ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50504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0F0A8F-6B5B-471D-8EDD-DECD230FEB3B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ᓴᓪᓗᐃᑦ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800" b="1" dirty="0"/>
          </a:p>
          <a:p>
            <a:pPr algn="ctr"/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20932442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000" b="1" dirty="0"/>
          </a:p>
        </p:txBody>
      </p:sp>
      <p:pic>
        <p:nvPicPr>
          <p:cNvPr id="8" name="Picture 7" descr="New Logo - white 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685800" cy="792903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15545917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07637287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170508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21E21-CBBF-4E0C-BD0B-6CFF7E6E5441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ᓴᓪᓗᐃᑦ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80594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88B50F-BC3D-406C-8712-D325430B65CF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ᑕᓯᐅᔭᖅ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800" b="1" dirty="0"/>
          </a:p>
          <a:p>
            <a:pPr algn="ctr"/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24091640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03636291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24448673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799939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48600" y="28599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4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C426B8-A8C8-41FA-912B-857BD79C451C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ᑕᓯᐅᔭᖅ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171094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DE4ADF-1758-4379-9A0B-8A8C83FF9A1F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ᐅᒥᐅᔭᖅ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70788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2800" b="1" dirty="0"/>
          </a:p>
          <a:p>
            <a:pPr algn="ctr"/>
            <a:endParaRPr lang="en-US" sz="20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87525825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0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97817535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25480751"/>
              </p:ext>
            </p:extLst>
          </p:nvPr>
        </p:nvGraphicFramePr>
        <p:xfrm>
          <a:off x="7010400" y="4164024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416095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8763" y="3004349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4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27FB22-4637-420E-A82B-AAF97927079F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ᐅᒥᐅᔭᖅ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23565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F50786-E105-4767-9A03-1636B674BC4D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407565"/>
            <a:ext cx="4419600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1800" b="1" dirty="0">
                <a:latin typeface="AiPaiNutaaq" panose="020B0600040300060004" pitchFamily="34" charset="0"/>
              </a:rPr>
              <a:t>$1000 ᐊᑖᓂ ᐊᑭᓕᓐᓂᒃ ᓱᒃᑯᐃᔪᑦ</a:t>
            </a:r>
            <a:endParaRPr lang="en-US" sz="1800" b="1" dirty="0">
              <a:latin typeface="AiPaiNutaaq" panose="020B060004030006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iu-Cans-CA" sz="4000" dirty="0">
                <a:latin typeface="AiPaiNutaaq" panose="020B0600040300060004" pitchFamily="34" charset="0"/>
              </a:rPr>
              <a:t>ᓄᓇᕕᒃ</a:t>
            </a:r>
            <a:br>
              <a:rPr lang="fr-CA" sz="4000" dirty="0">
                <a:latin typeface="AiPaiNutaaq" panose="020B0600040300060004" pitchFamily="34" charset="0"/>
              </a:rPr>
            </a:br>
            <a:r>
              <a:rPr lang="iu-Cans-CA" sz="2000" dirty="0">
                <a:latin typeface="AiPaiNutaaq" panose="020B0600040300060004" pitchFamily="34" charset="0"/>
              </a:rPr>
              <a:t>ᓄᓇᕕᒃ ᐃᖏᕐᕋᐅᓯᔭᕐᓱᑎᒃ ᐊᕐᖁᓇᕐᑐᑦ ᓱᒃᑯᐊᕿᔪᑦ </a:t>
            </a:r>
            <a:endParaRPr lang="en-US" sz="2000" dirty="0">
              <a:latin typeface="AiPaiNutaaq" panose="020B06000403000600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246917"/>
              </p:ext>
            </p:extLst>
          </p:nvPr>
        </p:nvGraphicFramePr>
        <p:xfrm>
          <a:off x="1437501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20643091"/>
              </p:ext>
            </p:extLst>
          </p:nvPr>
        </p:nvGraphicFramePr>
        <p:xfrm>
          <a:off x="1826121" y="4157097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1415449"/>
            <a:ext cx="4495799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1800" b="1" dirty="0">
                <a:latin typeface="AiPaiNutaaq" panose="020B0600040300060004" pitchFamily="34" charset="0"/>
              </a:rPr>
              <a:t>$1000 ᐅᖓᑖᓂ ᐊᑭᓕᓐᓂᒃ ᓱᒃᑯᐃᔪᑦ</a:t>
            </a:r>
            <a:endParaRPr lang="en-US" sz="1800" b="1" dirty="0">
              <a:latin typeface="AiPaiNutaaq" panose="020B0600040300060004" pitchFamily="34" charset="0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690973"/>
              </p:ext>
            </p:extLst>
          </p:nvPr>
        </p:nvGraphicFramePr>
        <p:xfrm>
          <a:off x="6317457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234373822"/>
              </p:ext>
            </p:extLst>
          </p:nvPr>
        </p:nvGraphicFramePr>
        <p:xfrm>
          <a:off x="6695301" y="4153819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407565"/>
            <a:ext cx="4419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000" b="1" dirty="0">
                <a:latin typeface="AiPaiNutaaq" panose="020B0600040300060004" pitchFamily="34" charset="0"/>
              </a:rPr>
              <a:t>ᖁᑭᐅᓯᔭᕐᓂᖅ</a:t>
            </a:r>
            <a:endParaRPr lang="en-US" sz="2000" b="1" dirty="0">
              <a:latin typeface="AiPaiNutaaq" panose="020B060004030006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ᓄᓇᕕᒃ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ᐱᓂᕐᓗᓂ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ᓱᒋᐊᕈᑎᖃᕐᓱᑎᒃ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409160"/>
              </p:ext>
            </p:extLst>
          </p:nvPr>
        </p:nvGraphicFramePr>
        <p:xfrm>
          <a:off x="1437501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42816763"/>
              </p:ext>
            </p:extLst>
          </p:nvPr>
        </p:nvGraphicFramePr>
        <p:xfrm>
          <a:off x="1676400" y="4157097"/>
          <a:ext cx="4800600" cy="300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1415449"/>
            <a:ext cx="4495799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000" b="1" dirty="0">
                <a:latin typeface="AiPaiNutaaq" panose="020B0600040300060004" pitchFamily="34" charset="0"/>
              </a:rPr>
              <a:t>ᖁᑭᐅᑎᒧᑦ ᐅᕐᓕᑐᕐᓂᖅ</a:t>
            </a:r>
            <a:endParaRPr lang="en-US" sz="2000" b="1" dirty="0">
              <a:latin typeface="AiPaiNutaaq" panose="020B0600040300060004" pitchFamily="34" charset="0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776519"/>
              </p:ext>
            </p:extLst>
          </p:nvPr>
        </p:nvGraphicFramePr>
        <p:xfrm>
          <a:off x="6317457" y="1654475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689961028"/>
              </p:ext>
            </p:extLst>
          </p:nvPr>
        </p:nvGraphicFramePr>
        <p:xfrm>
          <a:off x="6695301" y="4153819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68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672" y="1324212"/>
            <a:ext cx="4419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000" b="1" dirty="0">
                <a:latin typeface="AiPaiNutaaq" panose="020B0600040300060004" pitchFamily="34" charset="0"/>
              </a:rPr>
              <a:t>ᐃᓄᒻᒪᕇᑦ ᑎᒍᔭᐅᒪᔪᑦ ᐱᓂᕐᓗᓂᕐᒧᑦ </a:t>
            </a:r>
            <a:endParaRPr lang="en-US" sz="2000" b="1" dirty="0">
              <a:latin typeface="AiPaiNutaaq" panose="020B060004030006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ᓄᓇᕕᒃ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ᖃᑦᓯᐅᓂᖏᑦ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ᐃᒍᔭᐅᓯᒪᔪᑦ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68515"/>
              </p:ext>
            </p:extLst>
          </p:nvPr>
        </p:nvGraphicFramePr>
        <p:xfrm>
          <a:off x="1437501" y="1654475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044741"/>
              </p:ext>
            </p:extLst>
          </p:nvPr>
        </p:nvGraphicFramePr>
        <p:xfrm>
          <a:off x="1437501" y="4503549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501633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514905"/>
              </p:ext>
            </p:extLst>
          </p:nvPr>
        </p:nvGraphicFramePr>
        <p:xfrm>
          <a:off x="6934200" y="4675190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08316" y="1388812"/>
            <a:ext cx="4632443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000" b="1" dirty="0">
                <a:latin typeface="AiPaiNutaaq" panose="020B0600040300060004" pitchFamily="34" charset="0"/>
              </a:rPr>
              <a:t>ᐃᓄᒻᒪᕇᑦ ᑎᒍᔭᐅᒪᔪᑦ ᐱᓂᕐᓗᓂᕐᒨᖏᑦᑐᖅ</a:t>
            </a:r>
            <a:endParaRPr lang="en-US" sz="2000" b="1" dirty="0">
              <a:latin typeface="AiPaiNutaaq" panose="020B0600040300060004" pitchFamily="34" charset="0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2034859" y="4255776"/>
            <a:ext cx="4419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u-Cans-CA" sz="2000" b="1" dirty="0">
                <a:latin typeface="AiPaiNutaaq" panose="020B0600040300060004" pitchFamily="34" charset="0"/>
              </a:rPr>
              <a:t>ᐅᕕᒃᑫᑦ ᑎᒍᔭᐅᒪᔪᑦ ᐱᓂᕐᓗᓂᕐᒧᑦ</a:t>
            </a:r>
            <a:endParaRPr lang="en-US" sz="2000" b="1" dirty="0">
              <a:latin typeface="AiPaiNutaaq" panose="020B0600040300060004" pitchFamily="34" charset="0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7162800" y="4214849"/>
            <a:ext cx="4419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u-Cans-CA" sz="2000" b="1" dirty="0">
                <a:latin typeface="AiPaiNutaaq" panose="020B0600040300060004" pitchFamily="34" charset="0"/>
              </a:rPr>
              <a:t>ᐅᕕᒃᑫᑦ ᑎᒍᔭᐅᒪᔪᑦ ᐱᓂᕐᓗᓂᕐᒨᖏᑦᑐᖅ</a:t>
            </a:r>
            <a:endParaRPr lang="en-US" sz="2000" b="1" dirty="0">
              <a:latin typeface="AiPaiNutaaq" panose="020B06000403000600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01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8914" y="1332173"/>
            <a:ext cx="4419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000" b="1" dirty="0">
                <a:latin typeface="AiPaiNutaaq" panose="020B0600040300060004" pitchFamily="34" charset="0"/>
              </a:rPr>
              <a:t>ᓇᒻᒥᓂᖅ ᐃᓅᓯᕐᒥᓂᒃ ᑭᐱᓯᓂᖅ</a:t>
            </a:r>
            <a:endParaRPr lang="en-US" sz="2000" b="1" dirty="0">
              <a:latin typeface="AiPaiNutaaq" panose="020B060004030006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ᓄᓇᕕᒃ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ᐱᓇᓱᐊᕋᑦᓴᕆᐊᓪᓚᐅᓲᑦ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311763"/>
              </p:ext>
            </p:extLst>
          </p:nvPr>
        </p:nvGraphicFramePr>
        <p:xfrm>
          <a:off x="1437501" y="1654475"/>
          <a:ext cx="4990682" cy="249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733729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9" y="2087672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0857" y="1755093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82644" y="1905000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700429"/>
              </p:ext>
            </p:extLst>
          </p:nvPr>
        </p:nvGraphicFramePr>
        <p:xfrm>
          <a:off x="6877259" y="4645730"/>
          <a:ext cx="4990682" cy="250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011291"/>
              </p:ext>
            </p:extLst>
          </p:nvPr>
        </p:nvGraphicFramePr>
        <p:xfrm>
          <a:off x="6834221" y="1752100"/>
          <a:ext cx="4890077" cy="23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162937"/>
              </p:ext>
            </p:extLst>
          </p:nvPr>
        </p:nvGraphicFramePr>
        <p:xfrm>
          <a:off x="1676400" y="4765083"/>
          <a:ext cx="4876800" cy="2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99443" y="1363671"/>
            <a:ext cx="4419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iu-Cans-CA" sz="2000" b="1" dirty="0">
                <a:latin typeface="AiPaiNutaaq" panose="020B0600040300060004" pitchFamily="34" charset="0"/>
              </a:rPr>
              <a:t>ᐊᓯᐅᒪᔪᓂᒃ ᐱᐅᓕᑦᓯᒐᓱᐊᕐᓂᖅ</a:t>
            </a:r>
            <a:endParaRPr lang="en-US" sz="2000" b="1" dirty="0">
              <a:latin typeface="AiPaiNutaaq" panose="020B0600040300060004" pitchFamily="34" charset="0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1905000" y="4247893"/>
            <a:ext cx="4419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u-Cans-CA" sz="2000" b="1" dirty="0">
                <a:latin typeface="AiPaiNutaaq" panose="020B0600040300060004" pitchFamily="34" charset="0"/>
              </a:rPr>
              <a:t>ᐅᖁᒣᓪᓕᐅᑐᑦ </a:t>
            </a:r>
            <a:endParaRPr lang="en-US" sz="2000" b="1" dirty="0">
              <a:latin typeface="AiPaiNutaaq" panose="020B0600040300060004" pitchFamily="34" charset="0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7162800" y="4214849"/>
            <a:ext cx="4419600" cy="40010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u-Cans-CA" sz="2000" b="1" dirty="0">
                <a:latin typeface="AiPaiNutaaq" panose="020B0600040300060004" pitchFamily="34" charset="0"/>
              </a:rPr>
              <a:t>ᐱᖁᔮᐲᑦ</a:t>
            </a:r>
            <a:endParaRPr lang="en-US" sz="2000" b="1" dirty="0">
              <a:latin typeface="AiPaiNutaaq" panose="020B06000403000600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CB063D-74F4-49AB-AC63-27F8850B9C8D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2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AiPaiNutaaq" panose="020B0600040300060004" pitchFamily="34" charset="0"/>
              </a:rPr>
              <a:t>ᓄᓇᕕᒃ</a:t>
            </a:r>
            <a:br>
              <a:rPr lang="en-US" dirty="0">
                <a:latin typeface="AiPaiNutaaq" panose="020B0600040300060004" pitchFamily="34" charset="0"/>
              </a:rPr>
            </a:br>
            <a:r>
              <a:rPr lang="en-US" sz="2700" dirty="0" err="1">
                <a:latin typeface="AiPaiNutaaq" panose="020B0600040300060004" pitchFamily="34" charset="0"/>
              </a:rPr>
              <a:t>ᓀᓪᓕᑎᕐᓯᒪᔫᑎᓪᓗᒍ</a:t>
            </a:r>
            <a:r>
              <a:rPr lang="en-US" sz="2700" dirty="0">
                <a:latin typeface="AiPaiNutaaq" panose="020B0600040300060004" pitchFamily="34" charset="0"/>
              </a:rPr>
              <a:t> - </a:t>
            </a:r>
            <a:r>
              <a:rPr lang="en-US" sz="2700" dirty="0" err="1">
                <a:latin typeface="AiPaiNutaaq" panose="020B0600040300060004" pitchFamily="34" charset="0"/>
              </a:rPr>
              <a:t>ᐳᓖᓯᓄᑦ</a:t>
            </a:r>
            <a:r>
              <a:rPr lang="en-US" sz="2700" dirty="0">
                <a:latin typeface="AiPaiNutaaq" panose="020B0600040300060004" pitchFamily="34" charset="0"/>
              </a:rPr>
              <a:t> </a:t>
            </a:r>
            <a:r>
              <a:rPr lang="en-US" sz="2700" dirty="0" err="1">
                <a:latin typeface="AiPaiNutaaq" panose="020B0600040300060004" pitchFamily="34" charset="0"/>
              </a:rPr>
              <a:t>ᑲᒪᒋᔭᐅᒋᐊᖃᕐᓯᒪᔪᓕᒫᑦ</a:t>
            </a:r>
            <a:endParaRPr lang="en-US" sz="2700" dirty="0">
              <a:latin typeface="AiPaiNutaaq" panose="020B06000403000600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960278"/>
              </p:ext>
            </p:extLst>
          </p:nvPr>
        </p:nvGraphicFramePr>
        <p:xfrm>
          <a:off x="2057400" y="1600200"/>
          <a:ext cx="9877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 descr="image9575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5B9701-24F4-44C2-9E09-0E4C1E88014E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76199"/>
            <a:ext cx="12202364" cy="1295400"/>
          </a:xfrm>
        </p:spPr>
        <p:txBody>
          <a:bodyPr>
            <a:normAutofit/>
          </a:bodyPr>
          <a:lstStyle/>
          <a:p>
            <a:pPr algn="ctr"/>
            <a:r>
              <a:rPr lang="en-US" sz="4900" dirty="0" err="1">
                <a:latin typeface="AiPaiNutaaq" panose="020B0600040300060004" pitchFamily="34" charset="0"/>
              </a:rPr>
              <a:t>ᐊᑯᓕᕕᒃ</a:t>
            </a:r>
            <a:br>
              <a:rPr lang="en-US" sz="4000" b="1" dirty="0">
                <a:latin typeface="AiPaiNutaaq" panose="020B0600040300060004" pitchFamily="34" charset="0"/>
              </a:rPr>
            </a:b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ᓱᓇᓪᓗᑰᓂᖏᒍᑦ</a:t>
            </a:r>
            <a:r>
              <a:rPr lang="en-CA" sz="2700" b="1" dirty="0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 </a:t>
            </a:r>
            <a:r>
              <a:rPr lang="en-CA" sz="27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ᐱᓂᕐᓗᕋᕐᓃᑦ</a:t>
            </a:r>
            <a:endParaRPr lang="en-US" sz="2700" b="1" dirty="0">
              <a:latin typeface="AiPaiNutaaq" panose="020B060004030006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459299"/>
            <a:ext cx="3048000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4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ᐱᒋᐊᖃᑦᑕᓂᖅ</a:t>
            </a:r>
            <a:endParaRPr lang="en-US" sz="32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17939950"/>
              </p:ext>
            </p:extLst>
          </p:nvPr>
        </p:nvGraphicFramePr>
        <p:xfrm>
          <a:off x="7162800" y="1600200"/>
          <a:ext cx="42672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1447800"/>
            <a:ext cx="2895600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CA" sz="2400" b="1" dirty="0" err="1">
                <a:solidFill>
                  <a:srgbClr val="000000"/>
                </a:solidFill>
                <a:effectLst/>
                <a:latin typeface="AiPaiNutaaq" panose="020B0600040300060004" pitchFamily="34" charset="0"/>
                <a:ea typeface="AiPaiNutaaq" panose="020B0600040300060004" pitchFamily="34" charset="0"/>
                <a:cs typeface="AiPaiNutaaq" panose="020B0600040300060004" pitchFamily="34" charset="0"/>
              </a:rPr>
              <a:t>ᖁᓄᔪᕐᓂᐊᓂᖅ</a:t>
            </a:r>
            <a:endParaRPr lang="en-US" sz="32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14275843"/>
              </p:ext>
            </p:extLst>
          </p:nvPr>
        </p:nvGraphicFramePr>
        <p:xfrm>
          <a:off x="16002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36115215"/>
              </p:ext>
            </p:extLst>
          </p:nvPr>
        </p:nvGraphicFramePr>
        <p:xfrm>
          <a:off x="7010400" y="4191000"/>
          <a:ext cx="448056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071172"/>
              </p:ext>
            </p:extLst>
          </p:nvPr>
        </p:nvGraphicFramePr>
        <p:xfrm>
          <a:off x="1600200" y="16002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4561" y="204499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5771" y="1876407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5846-9016-44EB-BB5C-D560B6A5812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Picture 2" descr="image9575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6"/>
            <a:ext cx="873019" cy="98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885A0E-0D33-448A-B1EA-407CA076A15A}"/>
              </a:ext>
            </a:extLst>
          </p:cNvPr>
          <p:cNvSpPr txBox="1"/>
          <p:nvPr/>
        </p:nvSpPr>
        <p:spPr>
          <a:xfrm>
            <a:off x="304800" y="7266057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Cans-CA" sz="1400" dirty="0">
                <a:latin typeface="AiPaiNutaaq" panose="020B0600040300060004" pitchFamily="34" charset="0"/>
              </a:rPr>
              <a:t>ᐱᖓᓱᓂ ᐊᕐᕌᒍᓂ ᐊᑦᔨᒌᖕᖏᓂᖏᑦ - ᔭᓄᐊᕆ 1-ᒥᑦ ᐁᕆᓕ 30-ᒧᑦ</a:t>
            </a:r>
            <a:endParaRPr lang="en-US" sz="1400" dirty="0">
              <a:latin typeface="AiPaiNutaaq" panose="020B06000403000600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3709</TotalTime>
  <Words>826</Words>
  <Application>Microsoft Office PowerPoint</Application>
  <PresentationFormat>Custom</PresentationFormat>
  <Paragraphs>368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AiPaiNutaaq</vt:lpstr>
      <vt:lpstr>Arial</vt:lpstr>
      <vt:lpstr>Calibri</vt:lpstr>
      <vt:lpstr>Office Theme</vt:lpstr>
      <vt:lpstr>ᓄᓇᕕᒃ ᓱᓇᓪᓗᑰᓂᖏᒍᑦ ᐱᓂᕐᓗᕋᕐᓃᑦ</vt:lpstr>
      <vt:lpstr>ᑲᑎᑦᓱᒋᑦ ᐱᓂᕐᓗᓃᑦ ᐱᕙᓪᓕᐊᓂᖓᑦ</vt:lpstr>
      <vt:lpstr>ᓄᓇᕕᒃ ᐱᓂᕐᓗᕈᑎᕕᓃᑦ ᐁᑉᐸᕇᑦ ᐱᓗᑲᐅᑎᑎᓪᓗᒋᑦ </vt:lpstr>
      <vt:lpstr>ᓄᓇᕕᒃ ᓄᓇᕕᒃ ᐃᖏᕐᕋᐅᓯᔭᕐᓱᑎᒃ ᐊᕐᖁᓇᕐᑐᑦ ᓱᒃᑯᐊᕿᔪᑦ </vt:lpstr>
      <vt:lpstr>ᓄᓇᕕᒃ ᐱᓂᕐᓗᓂ ᓱᒋᐊᕈᑎᖃᕐᓱᑎᒃ</vt:lpstr>
      <vt:lpstr>ᓄᓇᕕᒃ ᖃᑦᓯᐅᓂᖏᑦ ᐃᒍᔭᐅᓯᒪᔪᑦ</vt:lpstr>
      <vt:lpstr>ᓄᓇᕕᒃ ᐱᓇᓱᐊᕋᑦᓴᕆᐊᓪᓚᐅᓲᑦ</vt:lpstr>
      <vt:lpstr>ᓄᓇᕕᒃ ᓀᓪᓕᑎᕐᓯᒪᔫᑎᓪᓗᒍ - ᐳᓖᓯᓄᑦ ᑲᒪᒋᔭᐅᒋᐊᖃᕐᓯᒪᔪᓕᒫᑦ</vt:lpstr>
      <vt:lpstr>ᐊᑯᓕᕕᒃ ᓱᓇᓪᓗᑰᓂᖏᒍᑦ ᐱᓂᕐᓗᕋᕐᓃᑦ</vt:lpstr>
      <vt:lpstr>ᐊᑯᓕᕕᒃ ᓀᓪᓕᑎᕐᓯᒪᔫᑎᓪᓗᒍ - ᐳᓖᓯᓄᑦ ᑲᒪᒋᔭᐅᒋᐊᖃᕐᓯᒪᔪᓕᒫᑦ</vt:lpstr>
      <vt:lpstr>ᐊᐅᐸᓗᒃ ᓱᓇᓪᓗᑰᓂᖏᒍᑦ ᐱᓂᕐᓗᕋᕐᓃᑦ</vt:lpstr>
      <vt:lpstr>ᐊᐅᐸᓗᒃ ᓀᓪᓕᑎᕐᓯᒪᔫᑎᓪᓗᒍ - ᐳᓖᓯᓄᑦ ᑲᒪᒋᔭᐅᒋᐊᖃᕐᓯᒪᔪᓕᒫᑦ</vt:lpstr>
      <vt:lpstr>ᐃᓄᒃᔪᐊᒃ ᓱᓇᓪᓗᑰᓂᖏᒍᑦ ᐱᓂᕐᓗᕋᕐᓃᑦ</vt:lpstr>
      <vt:lpstr>ᐃᓄᒃᔪᐊᒃ ᓀᓪᓕᑎᕐᓯᒪᔫᑎᓪᓗᒍ - ᐳᓖᓯᓄᑦ ᑲᒪᒋᔭᐅᒋᐊᖃᕐᓯᒪᔪᓕᒫᑦ</vt:lpstr>
      <vt:lpstr>ᐃᕗᔨᕕᒃ ᓱᓇᓪᓗᑰᓂᖏᒍᑦ ᐱᓂᕐᓗᕋᕐᓃᑦ</vt:lpstr>
      <vt:lpstr>ᐃᕗᔨᕕᒃ ᓀᓪᓕᑎᕐᓯᒪᔫᑎᓪᓗᒍ - ᐳᓖᓯᓄᑦ ᑲᒪᒋᔭᐅᒋᐊᖃᕐᓯᒪᔪᓕᒫᑦ</vt:lpstr>
      <vt:lpstr>ᑲᖏᕐᓱᐊᓗᑦᔪᐊᖅ ᓱᓇᓪᓗᑰᓂᖏᒍᑦ ᐱᓂᕐᓗᕋᕐᓃᑦ</vt:lpstr>
      <vt:lpstr>ᑲᖏᕐᓱᐊᓗᑦᔪᐊᖅ ᓀᓪᓕᑎᕐᓯᒪᔫᑎᓪᓗᒍ - ᐳᓖᓯᓄᑦ ᑲᒪᒋᔭᐅᒋᐊᖃᕐᓯᒪᔪᓕᒫᑦ</vt:lpstr>
      <vt:lpstr>ᑲᖏᕐᓱᔪᐊᖅ ᓱᓇᓪᓗᑰᓂᖏᒍᑦ ᐱᓂᕐᓗᕋᕐᓃᑦ</vt:lpstr>
      <vt:lpstr>ᑲᖏᕐᓱᔪᐊᖅ ᓀᓪᓕᑎᕐᓯᒪᔫᑎᓪᓗᒍ - ᐳᓖᓯᓄᑦ ᑲᒪᒋᔭᐅᒋᐊᖃᕐᓯᒪᔪᓕᒫᑦ</vt:lpstr>
      <vt:lpstr>ᑲᖏᕐᓱᒃ ᓱᓇᓪᓗᑰᓂᖏᒍᑦ ᐱᓂᕐᓗᕋᕐᓃᑦ</vt:lpstr>
      <vt:lpstr>ᑲᖏᕐᓱᒃ ᓀᓪᓕᑎᕐᓯᒪᔫᑎᓪᓗᒍ - ᐳᓖᓯᓄᑦ ᑲᒪᒋᔭᐅᒋᐊᖃᕐᓯᒪᔪᓕᒫᑦ</vt:lpstr>
      <vt:lpstr>ᑰᑦᔪᐊᖅ ᓱᓇᓪᓗᑰᓂᖏᒍᑦ ᐱᓂᕐᓗᕋᕐᓃᑦ</vt:lpstr>
      <vt:lpstr>ᑰᑦᔪᐊᖅ ᓀᓪᓕᑎᕐᓯᒪᔫᑎᓪᓗᒍ - ᐳᓖᓯᓄᑦ ᑲᒪᒋᔭᐅᒋᐊᖃᕐᓯᒪᔪᓕᒫᑦ</vt:lpstr>
      <vt:lpstr>ᑰᑦᔪᐊᕌᐱᒃ ᓱᓇᓪᓗᑰᓂᖏᒍᑦ ᐱᓂᕐᓗᕋᕐᓃᑦ</vt:lpstr>
      <vt:lpstr>ᑰᑦᔪᐊᕌᐱᒃ ᓀᓪᓕᑎᕐᓯᒪᔫᑎᓪᓗᒍ - ᐳᓖᓯᓄᑦ ᑲᒪᒋᔭᐅᒋᐊᖃᕐᓯᒪᔪᓕᒫᑦ</vt:lpstr>
      <vt:lpstr>ᐳᕕᕐᓂᑐᖅ ᓱᓇᓪᓗᑰᓂᖏᒍᑦ ᐱᓂᕐᓗᕋᕐᓃᑦ</vt:lpstr>
      <vt:lpstr>ᐳᕕᕐᓂᑐᖅ ᓀᓪᓕᑎᕐᓯᒪᔫᑎᓪᓗᒍ - ᐳᓖᓯᓄᑦ ᑲᒪᒋᔭᐅᒋᐊᖃᕐᓯᒪᔪᓕᒫᑦ</vt:lpstr>
      <vt:lpstr>ᖁᐊᕐᑕᖅ ᓱᓇᓪᓗᑰᓂᖏᒍᑦ ᐱᓂᕐᓗᕋᕐᓃᑦ</vt:lpstr>
      <vt:lpstr>ᖁᐊᕐᑕᖅ ᓀᓪᓕᑎᕐᓯᒪᔫᑎᓪᓗᒍ - ᐳᓖᓯᓄᑦ ᑲᒪᒋᔭᐅᒋᐊᖃᕐᓯᒪᔪᓕᒫᑦ</vt:lpstr>
      <vt:lpstr>ᓴᓪᓗᐃᑦ ᓱᓇᓪᓗᑰᓂᖏᒍᑦ ᐱᓂᕐᓗᕋᕐᓃᑦ</vt:lpstr>
      <vt:lpstr>ᓴᓪᓗᐃᑦ ᓀᓪᓕᑎᕐᓯᒪᔫᑎᓪᓗᒍ - ᐳᓖᓯᓄᑦ ᑲᒪᒋᔭᐅᒋᐊᖃᕐᓯᒪᔪᓕᒫᑦ</vt:lpstr>
      <vt:lpstr>ᑕᓯᐅᔭᖅ ᓱᓇᓪᓗᑰᓂᖏᒍᑦ ᐱᓂᕐᓗᕋᕐᓃᑦ</vt:lpstr>
      <vt:lpstr>ᑕᓯᐅᔭᖅ ᓀᓪᓕᑎᕐᓯᒪᔫᑎᓪᓗᒍ - ᐳᓖᓯᓄᑦ ᑲᒪᒋᔭᐅᒋᐊᖃᕐᓯᒪᔪᓕᒫᑦ</vt:lpstr>
      <vt:lpstr>ᐅᒥᐅᔭᖅ ᓱᓇᓪᓗᑰᓂᖏᒍᑦ ᐱᓂᕐᓗᕋᕐᓃᑦ</vt:lpstr>
      <vt:lpstr>ᐅᒥᐅᔭᖅ ᓀᓪᓕᑎᕐᓯᒪᔫᑎᓪᓗᒍ - ᐳᓖᓯᓄᑦ ᑲᒪᒋᔭᐅᒋᐊᖃᕐᓯᒪᔪᓕᒫᑦ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Kativik Regional Police Force</dc:title>
  <dc:creator>tgreene</dc:creator>
  <cp:lastModifiedBy>Nicolas Pirti-Duplessis</cp:lastModifiedBy>
  <cp:revision>702</cp:revision>
  <cp:lastPrinted>2020-05-07T19:40:10Z</cp:lastPrinted>
  <dcterms:created xsi:type="dcterms:W3CDTF">2009-08-21T18:48:51Z</dcterms:created>
  <dcterms:modified xsi:type="dcterms:W3CDTF">2021-05-24T16:59:17Z</dcterms:modified>
</cp:coreProperties>
</file>