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9"/>
  </p:notesMasterIdLst>
  <p:sldIdLst>
    <p:sldId id="279" r:id="rId6"/>
    <p:sldId id="264" r:id="rId7"/>
    <p:sldId id="329" r:id="rId8"/>
    <p:sldId id="326" r:id="rId9"/>
    <p:sldId id="321" r:id="rId10"/>
    <p:sldId id="280" r:id="rId11"/>
    <p:sldId id="314" r:id="rId12"/>
    <p:sldId id="325" r:id="rId13"/>
    <p:sldId id="257" r:id="rId14"/>
    <p:sldId id="258" r:id="rId15"/>
    <p:sldId id="260" r:id="rId16"/>
    <p:sldId id="315" r:id="rId17"/>
    <p:sldId id="318" r:id="rId18"/>
    <p:sldId id="324" r:id="rId19"/>
    <p:sldId id="268" r:id="rId20"/>
    <p:sldId id="269" r:id="rId21"/>
    <p:sldId id="322" r:id="rId22"/>
    <p:sldId id="277" r:id="rId23"/>
    <p:sldId id="327" r:id="rId24"/>
    <p:sldId id="270" r:id="rId25"/>
    <p:sldId id="275" r:id="rId26"/>
    <p:sldId id="276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Picard" initials="IP" lastIdx="15" clrIdx="0">
    <p:extLst>
      <p:ext uri="{19B8F6BF-5375-455C-9EA6-DF929625EA0E}">
        <p15:presenceInfo xmlns:p15="http://schemas.microsoft.com/office/powerpoint/2012/main" userId="Isabelle Picard" providerId="None"/>
      </p:ext>
    </p:extLst>
  </p:cmAuthor>
  <p:cmAuthor id="2" name="Stéphanie Hamel" initials="SH" lastIdx="4" clrIdx="1">
    <p:extLst>
      <p:ext uri="{19B8F6BF-5375-455C-9EA6-DF929625EA0E}">
        <p15:presenceInfo xmlns:p15="http://schemas.microsoft.com/office/powerpoint/2012/main" userId="Stéphanie Hamel" providerId="None"/>
      </p:ext>
    </p:extLst>
  </p:cmAuthor>
  <p:cmAuthor id="3" name="Gabrielle Marleau-Lamontagne" initials="GM" lastIdx="3" clrIdx="2">
    <p:extLst>
      <p:ext uri="{19B8F6BF-5375-455C-9EA6-DF929625EA0E}">
        <p15:presenceInfo xmlns:p15="http://schemas.microsoft.com/office/powerpoint/2012/main" userId="Gabrielle Marleau-Lamontagne" providerId="None"/>
      </p:ext>
    </p:extLst>
  </p:cmAuthor>
  <p:cmAuthor id="4" name="Stéphanie" initials="S" lastIdx="1" clrIdx="3">
    <p:extLst>
      <p:ext uri="{19B8F6BF-5375-455C-9EA6-DF929625EA0E}">
        <p15:presenceInfo xmlns:p15="http://schemas.microsoft.com/office/powerpoint/2012/main" userId="S::recruitmentcoordinator@pijunnaqunga.org::f07c1436-ab54-40d1-b36a-85bdb2f501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D24"/>
    <a:srgbClr val="CEDB00"/>
    <a:srgbClr val="C0C233"/>
    <a:srgbClr val="20252E"/>
    <a:srgbClr val="FFFFFF"/>
    <a:srgbClr val="2A2F35"/>
    <a:srgbClr val="E19E19"/>
    <a:srgbClr val="191919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3" autoAdjust="0"/>
    <p:restoredTop sz="92601" autoAdjust="0"/>
  </p:normalViewPr>
  <p:slideViewPr>
    <p:cSldViewPr snapToGrid="0">
      <p:cViewPr varScale="1">
        <p:scale>
          <a:sx n="104" d="100"/>
          <a:sy n="104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ED2B3-B495-437F-9F70-56725021C06D}" type="datetimeFigureOut">
              <a:rPr lang="fr-CA" smtClean="0"/>
              <a:t>2021-05-25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7E2D1-70D2-477B-9F72-971BA98925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411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7E2D1-70D2-477B-9F72-971BA989252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87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7E2D1-70D2-477B-9F72-971BA989252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29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7E2D1-70D2-477B-9F72-971BA9892524}" type="slidenum">
              <a:rPr lang="fr-CA" smtClean="0"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8472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7E2D1-70D2-477B-9F72-971BA9892524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583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03DFF-915F-4F1F-A9CA-8A909105856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8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err="1"/>
              <a:t>Postponing</a:t>
            </a:r>
            <a:r>
              <a:rPr lang="fr-CA"/>
              <a:t> of </a:t>
            </a:r>
            <a:r>
              <a:rPr lang="fr-CA" err="1"/>
              <a:t>our</a:t>
            </a:r>
            <a:r>
              <a:rPr lang="fr-CA"/>
              <a:t> </a:t>
            </a:r>
            <a:r>
              <a:rPr lang="fr-CA" err="1"/>
              <a:t>entire</a:t>
            </a:r>
            <a:r>
              <a:rPr lang="fr-CA"/>
              <a:t> </a:t>
            </a:r>
            <a:r>
              <a:rPr lang="fr-CA" err="1"/>
              <a:t>calendar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7E2D1-70D2-477B-9F72-971BA989252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5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88DE4-316D-44FC-BBA0-0B4C7218AC12}" type="datetimeFigureOut">
              <a:rPr lang="en-CA" smtClean="0"/>
              <a:t>25/05/2021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5720E-EDE5-432A-9643-5D82245313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36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riangle isocèle 7" hidden="1"/>
          <p:cNvSpPr/>
          <p:nvPr userDrawn="1"/>
        </p:nvSpPr>
        <p:spPr>
          <a:xfrm rot="7388666">
            <a:off x="-1760501" y="5297564"/>
            <a:ext cx="26698592" cy="17705699"/>
          </a:xfrm>
          <a:prstGeom prst="triangle">
            <a:avLst/>
          </a:prstGeom>
          <a:solidFill>
            <a:srgbClr val="CEDB00">
              <a:alpha val="61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536" y="1050361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72339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993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63384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762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4390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50483"/>
            <a:ext cx="12192000" cy="30643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635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474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5E8E-48D5-4F8D-A0ED-765472086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EA290-030A-47A7-A691-3282B319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56A35-4F19-4B9B-8CAF-DF958B58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FA71-ED65-413B-997F-6C2BB21A30B4}" type="datetime1">
              <a:rPr lang="fr-CA" smtClean="0"/>
              <a:t>2021-05-25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B4644-59EF-43CB-97EB-092ED254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uli" panose="02000503000000000000" pitchFamily="2" charset="0"/>
              </a:defRPr>
            </a:lvl1pPr>
          </a:lstStyle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2B841-937B-4878-97D3-9C8055A7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018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B301-4CB0-4BE6-89D7-FBA00EAB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DA56F-29B5-4187-BC2D-0A38CDC11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EEF8B-8305-45F5-A7C1-EC0B2AE8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BD28-C61E-4FF4-B59F-60B15EFE5B5B}" type="datetime1">
              <a:rPr lang="fr-CA" smtClean="0"/>
              <a:t>2021-05-25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F0117-B621-4441-84DB-A06789BA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6270" y="6492875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uli" panose="02000503000000000000" pitchFamily="2" charset="0"/>
              </a:defRPr>
            </a:lvl1pPr>
          </a:lstStyle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9E7E-5C63-4DB5-B814-CBBBB71E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543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D549-8AE7-47DD-9E05-21E13088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1FCAF-1030-4362-AB74-9C6A5BDB5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046D4-D069-43B0-A23F-107ABC5A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3F59-3AA0-49BC-89FB-691D2D2D5744}" type="datetime1">
              <a:rPr lang="fr-CA" smtClean="0"/>
              <a:t>2021-05-25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EA8DE-9450-4563-8225-7C948E0C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4883D-A7EB-4A06-B9CD-71067EC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3704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EAC27-5CD0-49EF-81FD-8460F530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BF149-CAFF-4F4A-BCAA-43547E0DC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FC49E-F1EC-4A90-8C70-71463CFA3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D4058-9215-4F67-9E2B-82974D69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D605-8C78-4250-A40A-AB49310BAE79}" type="datetime1">
              <a:rPr lang="fr-CA" smtClean="0"/>
              <a:t>2021-05-25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4D6B7-79F5-4A70-82BF-72E25DE0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6E0EF-F0A1-421F-A3AA-47CF9C66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5435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45D7-9C5D-4895-8731-925B54A1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69B73-6795-4B2F-B126-67A67499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A59B9-B0DD-42DA-AFA3-72BE1B795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90A15-AFC8-49F8-946A-D50562605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BACE7-936C-4FF4-A0F8-DA0FBAB1A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E6078-6704-4F80-B599-981E20AB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46B0-B910-4602-A2FA-2AFE9F27D88F}" type="datetime1">
              <a:rPr lang="fr-CA" smtClean="0"/>
              <a:t>2021-05-25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4D476-2E18-42EE-AD38-5E260BC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2ECB-EB65-46AF-AFF0-F769FEAA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6279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04D-3113-45F5-9F62-EB50580B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E1907-BA3D-4F3B-ACA4-ED84B3A5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081D-CAEC-4F47-A451-6B3B09619A3D}" type="datetime1">
              <a:rPr lang="fr-CA" smtClean="0"/>
              <a:t>2021-05-25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BB1DE-41AD-4D66-82B2-64FDA2E1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92D35-3787-437F-A84D-22DD2E94B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6240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4E2EF-0033-4716-AF1D-8DC45DA7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F0A0-50BD-4E57-8E51-4F7F1B26739A}" type="datetime1">
              <a:rPr lang="fr-CA" smtClean="0"/>
              <a:t>2021-05-25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663E8-CDC7-4304-A31A-43E9008E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9810E-35A9-40A8-B20C-7430246F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01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7581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7D08-25B0-46B0-8529-5A2E8077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016F0-749E-4B76-9648-91D69653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5F700-BA49-4923-AE15-BDF68637A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715A7-FEE2-47E4-B894-D9D99A64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ACC-847E-4921-824A-03A450B3CA70}" type="datetime1">
              <a:rPr lang="fr-CA" smtClean="0"/>
              <a:t>2021-05-25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A4190-C7A2-4CC7-BF2E-FCFA4B90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464D4-5C82-482F-BCEC-9D1A6FCC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159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B4EAD-051B-49B2-AD33-4921EF46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CE125-E87B-4C05-8D71-3FD8E753B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E9DF4-46E1-44EA-BAE0-D4E698C0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FB85B-241E-4A23-99C2-5FAE277A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A4B7-44CC-4196-9C10-268E0D16A753}" type="datetime1">
              <a:rPr lang="fr-CA" smtClean="0"/>
              <a:t>2021-05-25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DBF92-77DB-4B70-A5A5-7FB005E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DA94-7513-44F0-B1A0-364CB179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851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6E5F-0A08-42A0-8A1A-9A80941D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EB95B-F83A-4F0C-8683-C98D255C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A584-850B-4876-B972-7EB42F50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B339-2488-4D76-99DE-91C12739D92C}" type="datetime1">
              <a:rPr lang="fr-CA" smtClean="0"/>
              <a:t>2021-05-25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B37B7-224B-4836-814A-66130FB0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B9F51-508E-4DCE-910E-B0FBE69C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3552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B7EAF-1FA1-4891-951F-16CF16AFB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3B1E8-AA3E-4236-AD42-7386D482C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DADAE-83E3-4728-B5C8-E42B64DB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BE57-5BF6-423D-B01E-C09620FFA4D0}" type="datetime1">
              <a:rPr lang="fr-CA" smtClean="0"/>
              <a:t>2021-05-25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AAF34-321C-4506-897F-DE4F8B51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39DB-584D-42D7-959C-9980903D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96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58056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087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3813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58056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063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0" y="69873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549013" y="977946"/>
            <a:ext cx="9338187" cy="5573716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640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0" y="69873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49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03815" y="1010609"/>
            <a:ext cx="7619885" cy="6037891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68114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1578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riangle isocèle 7" hidden="1"/>
          <p:cNvSpPr/>
          <p:nvPr userDrawn="1"/>
        </p:nvSpPr>
        <p:spPr>
          <a:xfrm rot="7388666">
            <a:off x="-1760501" y="5297564"/>
            <a:ext cx="26698592" cy="17705699"/>
          </a:xfrm>
          <a:prstGeom prst="triangle">
            <a:avLst/>
          </a:prstGeom>
          <a:solidFill>
            <a:srgbClr val="CEDB00">
              <a:alpha val="61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635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177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riangle isocèle 7" hidden="1"/>
          <p:cNvSpPr/>
          <p:nvPr userDrawn="1"/>
        </p:nvSpPr>
        <p:spPr>
          <a:xfrm rot="7388666">
            <a:off x="-1760501" y="5297564"/>
            <a:ext cx="26698592" cy="17705699"/>
          </a:xfrm>
          <a:prstGeom prst="triangle">
            <a:avLst/>
          </a:prstGeom>
          <a:solidFill>
            <a:srgbClr val="CEDB00">
              <a:alpha val="61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762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087877" y="101345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487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9F5C8"/>
            </a:gs>
            <a:gs pos="40000">
              <a:srgbClr val="FEDA1D"/>
            </a:gs>
          </a:gsLst>
          <a:lin ang="12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608136"/>
            <a:ext cx="10515600" cy="4964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9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36C90-1F0F-4F0C-B092-4E12B373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7CEC0-89A9-4B48-BB01-B363DA49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7E8C4-19CC-44FF-AD11-9DB73B5A8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23CC2-6FF2-4982-9468-5DF5F7386530}" type="datetime1">
              <a:rPr lang="fr-CA" smtClean="0"/>
              <a:t>2021-05-25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0F9F-3618-4F16-9CDC-8143B89FC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3318-BA8E-4761-9931-0722B6CDC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4CADD-6A6E-4B74-8B6B-B6C850E11F9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989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.xml"/><Relationship Id="rId7" Type="http://schemas.microsoft.com/office/2007/relationships/hdphoto" Target="../media/hdphoto1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8.sv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tags" Target="../tags/tag38.xml"/><Relationship Id="rId39" Type="http://schemas.openxmlformats.org/officeDocument/2006/relationships/image" Target="../media/image50.png"/><Relationship Id="rId21" Type="http://schemas.openxmlformats.org/officeDocument/2006/relationships/tags" Target="../tags/tag33.xml"/><Relationship Id="rId34" Type="http://schemas.openxmlformats.org/officeDocument/2006/relationships/slideLayout" Target="../slideLayouts/slideLayout14.xml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50" Type="http://schemas.openxmlformats.org/officeDocument/2006/relationships/image" Target="../media/image61.png"/><Relationship Id="rId55" Type="http://schemas.openxmlformats.org/officeDocument/2006/relationships/image" Target="../media/image66.png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9" Type="http://schemas.openxmlformats.org/officeDocument/2006/relationships/tags" Target="../tags/tag41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tags" Target="../tags/tag44.xml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3" Type="http://schemas.openxmlformats.org/officeDocument/2006/relationships/image" Target="../media/image64.png"/><Relationship Id="rId58" Type="http://schemas.openxmlformats.org/officeDocument/2006/relationships/image" Target="../media/image69.jpeg"/><Relationship Id="rId5" Type="http://schemas.openxmlformats.org/officeDocument/2006/relationships/tags" Target="../tags/tag17.xml"/><Relationship Id="rId19" Type="http://schemas.openxmlformats.org/officeDocument/2006/relationships/tags" Target="../tags/tag31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tags" Target="../tags/tag42.xml"/><Relationship Id="rId35" Type="http://schemas.openxmlformats.org/officeDocument/2006/relationships/notesSlide" Target="../notesSlides/notesSlide5.xml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56" Type="http://schemas.openxmlformats.org/officeDocument/2006/relationships/image" Target="../media/image67.jpg"/><Relationship Id="rId8" Type="http://schemas.openxmlformats.org/officeDocument/2006/relationships/tags" Target="../tags/tag20.xml"/><Relationship Id="rId51" Type="http://schemas.openxmlformats.org/officeDocument/2006/relationships/image" Target="../media/image62.png"/><Relationship Id="rId3" Type="http://schemas.openxmlformats.org/officeDocument/2006/relationships/tags" Target="../tags/tag15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tags" Target="../tags/tag45.xml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tags" Target="../tags/tag32.xml"/><Relationship Id="rId41" Type="http://schemas.openxmlformats.org/officeDocument/2006/relationships/image" Target="../media/image52.png"/><Relationship Id="rId54" Type="http://schemas.openxmlformats.org/officeDocument/2006/relationships/image" Target="../media/image65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36" Type="http://schemas.openxmlformats.org/officeDocument/2006/relationships/image" Target="../media/image47.png"/><Relationship Id="rId49" Type="http://schemas.openxmlformats.org/officeDocument/2006/relationships/image" Target="../media/image60.jpeg"/><Relationship Id="rId57" Type="http://schemas.openxmlformats.org/officeDocument/2006/relationships/image" Target="../media/image68.png"/><Relationship Id="rId10" Type="http://schemas.openxmlformats.org/officeDocument/2006/relationships/tags" Target="../tags/tag22.xml"/><Relationship Id="rId31" Type="http://schemas.openxmlformats.org/officeDocument/2006/relationships/tags" Target="../tags/tag43.xml"/><Relationship Id="rId44" Type="http://schemas.openxmlformats.org/officeDocument/2006/relationships/image" Target="../media/image55.png"/><Relationship Id="rId5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33.png"/><Relationship Id="rId12" Type="http://schemas.openxmlformats.org/officeDocument/2006/relationships/image" Target="../media/image7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11" Type="http://schemas.openxmlformats.org/officeDocument/2006/relationships/image" Target="../media/image78.jpeg"/><Relationship Id="rId5" Type="http://schemas.openxmlformats.org/officeDocument/2006/relationships/image" Target="../media/image73.png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3" Type="http://schemas.openxmlformats.org/officeDocument/2006/relationships/image" Target="../media/image82.jpeg"/><Relationship Id="rId21" Type="http://schemas.openxmlformats.org/officeDocument/2006/relationships/image" Target="../media/image100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6.jpeg"/><Relationship Id="rId2" Type="http://schemas.openxmlformats.org/officeDocument/2006/relationships/image" Target="../media/image81.jpeg"/><Relationship Id="rId16" Type="http://schemas.openxmlformats.org/officeDocument/2006/relationships/image" Target="../media/image95.jpeg"/><Relationship Id="rId20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19" Type="http://schemas.openxmlformats.org/officeDocument/2006/relationships/image" Target="../media/image98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102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105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01.png"/><Relationship Id="rId5" Type="http://schemas.openxmlformats.org/officeDocument/2006/relationships/tags" Target="../tags/tag50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sv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4.png"/><Relationship Id="rId4" Type="http://schemas.openxmlformats.org/officeDocument/2006/relationships/tags" Target="../tags/tag10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alax effect essai_1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842" t="23274" b="26360"/>
          <a:stretch/>
        </p:blipFill>
        <p:spPr>
          <a:xfrm flipH="1">
            <a:off x="0" y="14626"/>
            <a:ext cx="12192000" cy="6576673"/>
          </a:xfrm>
          <a:prstGeom prst="rect">
            <a:avLst/>
          </a:prstGeom>
        </p:spPr>
      </p:pic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67EAA783-1513-4407-96D3-E5A54628D273}"/>
              </a:ext>
            </a:extLst>
          </p:cNvPr>
          <p:cNvSpPr/>
          <p:nvPr/>
        </p:nvSpPr>
        <p:spPr>
          <a:xfrm rot="10800000">
            <a:off x="-457200" y="609598"/>
            <a:ext cx="3729384" cy="2819401"/>
          </a:xfrm>
          <a:prstGeom prst="triangle">
            <a:avLst/>
          </a:prstGeom>
          <a:solidFill>
            <a:srgbClr val="202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Triangle isocèle 6"/>
          <p:cNvSpPr/>
          <p:nvPr/>
        </p:nvSpPr>
        <p:spPr>
          <a:xfrm rot="9338480">
            <a:off x="1224982" y="3549734"/>
            <a:ext cx="26698592" cy="17705699"/>
          </a:xfrm>
          <a:prstGeom prst="triangle">
            <a:avLst/>
          </a:prstGeom>
          <a:solidFill>
            <a:srgbClr val="FF9E1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riangle isocèle 3"/>
          <p:cNvSpPr/>
          <p:nvPr/>
        </p:nvSpPr>
        <p:spPr>
          <a:xfrm rot="13222938">
            <a:off x="-12973515" y="4069941"/>
            <a:ext cx="26698592" cy="17731505"/>
          </a:xfrm>
          <a:prstGeom prst="triangle">
            <a:avLst/>
          </a:prstGeom>
          <a:solidFill>
            <a:srgbClr val="CEDB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 rot="2317886">
            <a:off x="-6695632" y="-1379128"/>
            <a:ext cx="61353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480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latin typeface="AiPaiNutaaq" panose="020B0600040300060004" pitchFamily="34" charset="77"/>
              </a:rPr>
              <a:t>ᑐᕌᒐᑦᓭᑦ ᓇᕝᕚᒐᓱᐊᒍᒃ,</a:t>
            </a:r>
            <a:endParaRPr kumimoji="0" lang="fr-FR" sz="4800" b="0" i="0" u="none" strike="noStrike" kern="1200" cap="none" spc="0" normalizeH="0" baseline="0" noProof="0" dirty="0">
              <a:ln w="0"/>
              <a:solidFill>
                <a:srgbClr val="20252E"/>
              </a:solidFill>
              <a:effectLst>
                <a:outerShdw blurRad="38100" dist="19050" dir="2700000" algn="tl" rotWithShape="0">
                  <a:srgbClr val="2E353C">
                    <a:alpha val="40000"/>
                  </a:srgbClr>
                </a:outerShdw>
              </a:effectLst>
              <a:uLnTx/>
              <a:uFillTx/>
              <a:latin typeface="AiPaiNutaaq" panose="020B0600040300060004" pitchFamily="34" charset="77"/>
            </a:endParaRPr>
          </a:p>
        </p:txBody>
      </p:sp>
      <p:sp>
        <p:nvSpPr>
          <p:cNvPr id="11" name="Rectangle 10"/>
          <p:cNvSpPr/>
          <p:nvPr>
            <p:custDataLst>
              <p:tags r:id="rId3"/>
            </p:custDataLst>
          </p:nvPr>
        </p:nvSpPr>
        <p:spPr>
          <a:xfrm>
            <a:off x="0" y="0"/>
            <a:ext cx="12192001" cy="609599"/>
          </a:xfrm>
          <a:prstGeom prst="rect">
            <a:avLst/>
          </a:prstGeom>
          <a:solidFill>
            <a:srgbClr val="2025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293287">
            <a:off x="-6961067" y="-804121"/>
            <a:ext cx="61353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u-Cans-CA" sz="4800" b="0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</a:rPr>
              <a:t>ᐊᕐᖁᑎᑦᓴᓕᐅᕋᓱᐊᒋᑦ</a:t>
            </a:r>
            <a:endParaRPr kumimoji="0" lang="fr-FR" sz="4800" b="0" i="0" u="none" strike="noStrike" kern="1200" cap="none" spc="0" normalizeH="0" baseline="0" noProof="0" dirty="0">
              <a:ln w="0"/>
              <a:solidFill>
                <a:srgbClr val="20252E"/>
              </a:solidFill>
              <a:effectLst>
                <a:outerShdw blurRad="38100" dist="19050" dir="2700000" algn="tl" rotWithShape="0">
                  <a:srgbClr val="2E353C">
                    <a:alpha val="40000"/>
                  </a:srgbClr>
                </a:outerShdw>
              </a:effectLst>
              <a:uLnTx/>
              <a:uFillTx/>
              <a:latin typeface="AiPaiNutaaq" panose="020B0600040300060004" pitchFamily="34" charset="77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492">
            <a:off x="-7438685" y="-1085267"/>
            <a:ext cx="3471214" cy="22304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3189"/>
            <a:ext cx="1225955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u="sng" dirty="0">
                <a:ln w="0"/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latin typeface="AiPaiNutaaq"/>
              </a:rPr>
              <a:t>ᐃᓄᐃᑦyK9o˛6y</a:t>
            </a:r>
            <a:endParaRPr lang="fr-FR" sz="2400" b="1" i="0" u="sng" strike="noStrike" kern="1200" cap="none" spc="0" normalizeH="0" baseline="0" noProof="0" dirty="0">
              <a:ln w="0"/>
              <a:effectLst>
                <a:outerShdw blurRad="38100" dist="19050" dir="2700000" algn="tl" rotWithShape="0">
                  <a:srgbClr val="2E353C">
                    <a:alpha val="40000"/>
                  </a:srgbClr>
                </a:outerShdw>
              </a:effectLst>
              <a:uLnTx/>
              <a:uFillTx/>
              <a:latin typeface="AiPaiNutaaq"/>
            </a:endParaRPr>
          </a:p>
        </p:txBody>
      </p:sp>
      <p:sp>
        <p:nvSpPr>
          <p:cNvPr id="17" name="Rectangle 16"/>
          <p:cNvSpPr/>
          <p:nvPr/>
        </p:nvSpPr>
        <p:spPr>
          <a:xfrm rot="20113597">
            <a:off x="6593016" y="5007322"/>
            <a:ext cx="61353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u-Cans-CA" sz="3200" b="1" i="0" u="none" strike="noStrike" kern="1200" cap="none" spc="0" normalizeH="0" baseline="0" noProof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</a:rPr>
              <a:t>ᑮᐋᔩ ᑭᒡᒐᑐᕐᑎᖏᓐᓄᑦ ᑕᑯᓐᓇᕋᑦᓴᓕᐊᕕᓂᖅ</a:t>
            </a:r>
            <a:endParaRPr kumimoji="0" lang="fr-FR" sz="3200" b="1" i="0" u="none" strike="noStrike" kern="1200" cap="none" spc="0" normalizeH="0" baseline="0" noProof="0" dirty="0">
              <a:ln w="0"/>
              <a:solidFill>
                <a:srgbClr val="20252E"/>
              </a:solidFill>
              <a:effectLst>
                <a:outerShdw blurRad="38100" dist="19050" dir="2700000" algn="tl" rotWithShape="0">
                  <a:srgbClr val="2E353C">
                    <a:alpha val="40000"/>
                  </a:srgbClr>
                </a:outerShdw>
              </a:effectLst>
              <a:uLnTx/>
              <a:uFillTx/>
              <a:latin typeface="AiPaiNutaaq" panose="020B0600040300060004" pitchFamily="34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u-Cans-CA" sz="3200" b="1" i="0" u="none" strike="noStrike" kern="1200" cap="none" spc="0" normalizeH="0" baseline="0" noProof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</a:rPr>
              <a:t>ᔫᓂ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</a:rPr>
              <a:t> 2021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BF5DC3-B07B-4B59-8E4D-15EB08BD86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5" y="653770"/>
            <a:ext cx="1503212" cy="12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9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0" nodeType="withEffect" p14:presetBounceEnd="3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95833E-6 -7.40741E-7 L 0.58347 0.79051 " pathEditMode="relative" rAng="0" ptsTypes="AA" p14:bounceEnd="30000">
                                          <p:cBhvr>
                                            <p:cTn id="2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80" y="3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fill="hold" grpId="0" nodeType="withEffect" p14:presetBounceEnd="30000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8.33333E-7 2.96296E-6 L 0.58125 0.78449 " pathEditMode="relative" rAng="0" ptsTypes="AA" p14:bounceEnd="30000">
                                          <p:cBhvr>
                                            <p:cTn id="29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63" y="39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 p14:presetBounceEnd="3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95833E-6 7.40741E-7 L 0.58216 0.78518 " pathEditMode="relative" rAng="0" ptsTypes="AA" p14:bounceEnd="30000">
                                          <p:cBhvr>
                                            <p:cTn id="3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15" y="39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2" grpId="0" animBg="1"/>
          <p:bldP spid="7" grpId="0" animBg="1"/>
          <p:bldP spid="4" grpId="0" animBg="1"/>
          <p:bldP spid="8" grpId="0"/>
          <p:bldP spid="11" grpId="0" animBg="1"/>
          <p:bldP spid="13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9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95833E-6 -7.40741E-7 L 0.58347 0.79051 " pathEditMode="relative" rAng="0" ptsTypes="AA">
                                          <p:cBhvr>
                                            <p:cTn id="2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80" y="3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8.33333E-7 2.96296E-6 L 0.58125 0.78449 " pathEditMode="relative" rAng="0" ptsTypes="AA">
                                          <p:cBhvr>
                                            <p:cTn id="29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63" y="39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95833E-6 7.40741E-7 L 0.58216 0.78518 " pathEditMode="relative" rAng="0" ptsTypes="AA">
                                          <p:cBhvr>
                                            <p:cTn id="3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15" y="39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2" grpId="0" animBg="1"/>
          <p:bldP spid="7" grpId="0" animBg="1"/>
          <p:bldP spid="4" grpId="0" animBg="1"/>
          <p:bldP spid="8" grpId="0"/>
          <p:bldP spid="11" grpId="0" animBg="1"/>
          <p:bldP spid="13" grpId="0"/>
          <p:bldP spid="15" grpId="0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48" t="25605" r="4546" b="6952"/>
          <a:stretch/>
        </p:blipFill>
        <p:spPr>
          <a:xfrm>
            <a:off x="0" y="988830"/>
            <a:ext cx="4053974" cy="3971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CEDB00"/>
                </a:solidFill>
                <a:latin typeface="AiPaiNutaaq" panose="020B0600040300060004" pitchFamily="34" charset="77"/>
              </a:rPr>
              <a:t>1.2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ᐱᓇᓱᑦᑐᓴᕐᓯᐅᓂᖅ</a:t>
            </a:r>
            <a:endParaRPr lang="en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183143"/>
            <a:ext cx="5522357" cy="4659316"/>
          </a:xfrm>
          <a:solidFill>
            <a:schemeClr val="bg1">
              <a:alpha val="41000"/>
            </a:schemeClr>
          </a:solidFill>
          <a:ln w="25400">
            <a:solidFill>
              <a:srgbClr val="CEDB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u-Cans-CA" b="1">
                <a:latin typeface="AiPaiNutaaq" panose="020B0600040300060004" pitchFamily="34" charset="77"/>
                <a:cs typeface="Calibri" panose="020F0502020204030204" pitchFamily="34" charset="0"/>
              </a:rPr>
              <a:t>ᐱᓇᓱᑦᑐᓴᕐᓯᐅᓂᒃᑯᑦ ᐱᓕᐅᑦᔨᑎᑦᓯᓂᖅ</a:t>
            </a:r>
            <a:r>
              <a:rPr lang="en-CA" b="1" dirty="0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CA" b="1" dirty="0">
                <a:latin typeface="AiPaiNutaaq" panose="020B0600040300060004" pitchFamily="34" charset="77"/>
                <a:cs typeface="Calibri" panose="020F0502020204030204" pitchFamily="34" charset="0"/>
              </a:rPr>
              <a:t>– </a:t>
            </a:r>
            <a:r>
              <a:rPr lang="iu-Cans-CA" b="1">
                <a:latin typeface="AiPaiNutaaq" panose="020B0600040300060004" pitchFamily="34" charset="77"/>
                <a:cs typeface="Calibri" panose="020F0502020204030204" pitchFamily="34" charset="0"/>
              </a:rPr>
              <a:t>ᐱᓇᓱᒐᕐᒥᒃ ᐆᑦᑐᕋᕐᓂᖅ</a:t>
            </a:r>
            <a:r>
              <a:rPr lang="en-CA" b="1" dirty="0">
                <a:latin typeface="AiPaiNutaaq" panose="020B0600040300060004" pitchFamily="34" charset="77"/>
                <a:cs typeface="Calibri" panose="020F0502020204030204" pitchFamily="34" charset="0"/>
              </a:rPr>
              <a:t> – </a:t>
            </a:r>
          </a:p>
          <a:p>
            <a:pPr marL="0" indent="0">
              <a:buNone/>
            </a:pPr>
            <a:r>
              <a:rPr lang="iu-Cans-CA" sz="2400" i="1">
                <a:latin typeface="AiPaiNutaaq" panose="020B0600040300060004" pitchFamily="34" charset="77"/>
                <a:cs typeface="Calibri" panose="020F0502020204030204" pitchFamily="34" charset="0"/>
              </a:rPr>
              <a:t>ᐱᓇᓱᑦᑐᓴᕐᓯᐅᖃᑦᑕᑎᓪᓗᑕ ᐊᑐᓂ, ᐱᓕᐅᑦᔨᑎᑦᓯᖃᑦᑕᑐᒍᑦ ᐃᓄᓐᓂᒃ ᐱᒍᒪᓕᕐᑎᓯᒐᓱᐊᕐᓂᑯᑦ ᑕᒪᑦᓱᒥᖓ ᐊᒻᒪᓗ ᖃᕆᑕᐅᔭᒃᑯᑦ ᕓᔅᐳᒃᑎᒍᑦ ᑕᑯᑦᓴᐅᓕᐅᒥᖁᑦᓱᒋᑦ ᒪᑉᐱᒐᕗᑦ</a:t>
            </a:r>
            <a:r>
              <a:rPr lang="en-CA" sz="2400" i="1" dirty="0">
                <a:latin typeface="AiPaiNutaaq" panose="020B0600040300060004" pitchFamily="34" charset="77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iu-Cans-CA" sz="2400" i="1">
                <a:latin typeface="AiPaiNutaaq" panose="020B0600040300060004" pitchFamily="34" charset="77"/>
                <a:cs typeface="Calibri" panose="020F0502020204030204" pitchFamily="34" charset="0"/>
              </a:rPr>
              <a:t>ᑭᖑᓪᓕᐹᒥ, ᐱᓇᓱᒐᕐᒥᒃ ᐆᑦᑐᕋᐅᑎᒥᒃ ᖃᐅᔨᓴᕐᓯᒪᔪᒍᑦ ᑐᖕᖓᕕᒋᑦᓱᒍ ᖄᓚᓐ ᐱᑐᕈᑎᖓᓂᒃ. ᖃᐅᔨᑎᑦᓯᒍᑏᑦ ᐃᑲᔪᕐᓯᓯᒪᔪᑦ ᐃᓄᓐᓂᒃ ᓱᓇᓂᒃ ᐱᓇᓱᒐᕐᓂᒃ ᐱᕕᑦᓴᖃᕋᓗᐊᕐᒪᖔᑕ ᑐᖕᖓᕕᒋᑦᓱᒋᑦ ᐊᓕᐊᒋᔭᖏᑦ</a:t>
            </a:r>
            <a:r>
              <a:rPr lang="en-CA" sz="2400" i="1" dirty="0">
                <a:latin typeface="AiPaiNutaaq" panose="020B0600040300060004" pitchFamily="34" charset="77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iu-Cans-CA" sz="2400" i="1">
                <a:latin typeface="AiPaiNutaaq" panose="020B0600040300060004" pitchFamily="34" charset="77"/>
                <a:cs typeface="Calibri" panose="020F0502020204030204" pitchFamily="34" charset="0"/>
              </a:rPr>
              <a:t>50-ᓂᒃ ᐃᓚᐅᔨᐊᖃᕐᓯᒪᕗᒍᑦ ᓄᓇᓕᓐᓂ 6 ᐃᓗᐊᓂ.</a:t>
            </a:r>
            <a:endParaRPr lang="en-CA" sz="24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dirty="0">
              <a:latin typeface="Muli" panose="02000503000000000000" pitchFamily="2" charset="0"/>
            </a:endParaRPr>
          </a:p>
        </p:txBody>
      </p:sp>
      <p:pic>
        <p:nvPicPr>
          <p:cNvPr id="2050" name="Picture 2" descr="Image may contain: one or more people, people sitting and tex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7" b="29544"/>
          <a:stretch/>
        </p:blipFill>
        <p:spPr bwMode="auto">
          <a:xfrm>
            <a:off x="0" y="4663172"/>
            <a:ext cx="2975429" cy="21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one or more people and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9" y="3292296"/>
            <a:ext cx="2675549" cy="35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547" y="110176"/>
            <a:ext cx="791570" cy="79157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870B4C8E-B0F5-4024-90D2-94FF33A4E2A1}"/>
              </a:ext>
            </a:extLst>
          </p:cNvPr>
          <p:cNvSpPr txBox="1"/>
          <p:nvPr/>
        </p:nvSpPr>
        <p:spPr>
          <a:xfrm>
            <a:off x="6298222" y="6117529"/>
            <a:ext cx="5117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u-Cans-CA" sz="2800">
                <a:latin typeface="AiPaiNutaaq" panose="020B0600040300060004" pitchFamily="34" charset="77"/>
                <a:cs typeface="Calibri" panose="020F0502020204030204" pitchFamily="34" charset="0"/>
              </a:rPr>
              <a:t>ᐃᓕᒐᓱᐊᕐᑐᐃᑦ </a:t>
            </a:r>
            <a:r>
              <a:rPr lang="en-CA" sz="2800" dirty="0">
                <a:latin typeface="AiPaiNutaaq" panose="020B0600040300060004" pitchFamily="34" charset="77"/>
                <a:cs typeface="Calibri" panose="020F0502020204030204" pitchFamily="34" charset="0"/>
              </a:rPr>
              <a:t>28</a:t>
            </a:r>
            <a:r>
              <a:rPr lang="iu-Cans-CA" sz="2800">
                <a:latin typeface="AiPaiNutaaq" panose="020B0600040300060004" pitchFamily="34" charset="77"/>
                <a:cs typeface="Calibri" panose="020F0502020204030204" pitchFamily="34" charset="0"/>
              </a:rPr>
              <a:t> ᑲᑎᑦᓱᒋᑦ ᐊᕐᕕᑕᕐᓂᑕᒫᑦ</a:t>
            </a:r>
            <a:endParaRPr lang="en-CA" sz="2800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899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AiPaiNutaaq" panose="020B0600040300060004" pitchFamily="34" charset="77"/>
              </a:rPr>
              <a:t>1.2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ᐱᔪᓐᓇᖁᖔᒥᒃ ᐱᒋᐅᕐᓴᑎᑕᐅᓂᖏᑦ</a:t>
            </a:r>
            <a:endParaRPr lang="en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958" y="4123326"/>
            <a:ext cx="37720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u-Cans-CA" sz="3600">
                <a:latin typeface="AiPaiNutaaq" panose="020B0600040300060004" pitchFamily="34" charset="77"/>
              </a:rPr>
              <a:t>ᐃᓚᐅᔪᕕᓃᑦ</a:t>
            </a:r>
            <a:r>
              <a:rPr lang="en-CA" sz="3600" dirty="0">
                <a:latin typeface="Pier Sans" panose="00000500000000000000" pitchFamily="50" charset="0"/>
              </a:rPr>
              <a:t>:</a:t>
            </a:r>
          </a:p>
          <a:p>
            <a:r>
              <a:rPr lang="iu-Cans-CA" sz="2800">
                <a:latin typeface="AiPaiNutaaq" panose="020B0600040300060004" pitchFamily="34" charset="77"/>
                <a:cs typeface="Calibri" panose="020F0502020204030204" pitchFamily="34" charset="0"/>
              </a:rPr>
              <a:t>ᐅᓄᕐᓂᖏᑦ 9 ᐱᒋᐅᕐᓴᑎᑕᐅᓂᖃᕐᓂᑕᒫᑦ</a:t>
            </a:r>
            <a:endParaRPr lang="en-CA" sz="2800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40" y="925694"/>
            <a:ext cx="8330595" cy="5932306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116958" y="1107350"/>
            <a:ext cx="386140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u-Cans-CA" sz="3600">
                <a:latin typeface="AiPaiNutaaq" panose="020B0600040300060004" pitchFamily="34" charset="77"/>
              </a:rPr>
              <a:t>ᓇᓃᓐᓂᖓ</a:t>
            </a:r>
            <a:r>
              <a:rPr lang="en-CA" sz="3600" dirty="0">
                <a:latin typeface="AiPaiNutaaq" panose="020B0600040300060004" pitchFamily="34" charset="77"/>
              </a:rPr>
              <a:t>: </a:t>
            </a:r>
            <a:br>
              <a:rPr lang="en-CA" sz="3600" dirty="0">
                <a:latin typeface="AiPaiNutaaq" panose="020B0600040300060004" pitchFamily="34" charset="77"/>
              </a:rPr>
            </a:br>
            <a:r>
              <a:rPr lang="iu-Cans-CA" sz="2800">
                <a:latin typeface="AiPaiNutaaq" panose="020B0600040300060004" pitchFamily="34" charset="77"/>
                <a:cs typeface="Calibri" panose="020F0502020204030204" pitchFamily="34" charset="0"/>
              </a:rPr>
              <a:t>ᓄᓇᓕᒻᒥ ᐃᓕᒐᓱᐊᕐᑐᕕᓃᑦ ᐅᓄᕐᓂᖏᑦ ᐊᒥᓲᓂᑉᐸᐅᓂᖏᓐᓄᑦ </a:t>
            </a:r>
            <a:r>
              <a:rPr lang="iu-Cans-CA" sz="3600">
                <a:latin typeface="AiPaiNutaaq" panose="020B0600040300060004" pitchFamily="34" charset="77"/>
              </a:rPr>
              <a:t>ᖃᖓᓪᓗᐊᖅ</a:t>
            </a:r>
            <a:r>
              <a:rPr lang="en-CA" sz="3600" dirty="0">
                <a:latin typeface="AiPaiNutaaq" panose="020B0600040300060004" pitchFamily="34" charset="77"/>
              </a:rPr>
              <a:t>: </a:t>
            </a:r>
            <a:br>
              <a:rPr lang="en-CA" sz="3600" dirty="0">
                <a:latin typeface="AiPaiNutaaq" panose="020B0600040300060004" pitchFamily="34" charset="77"/>
              </a:rPr>
            </a:br>
            <a:r>
              <a:rPr lang="iu-Cans-CA" sz="2800">
                <a:latin typeface="AiPaiNutaaq" panose="020B0600040300060004" pitchFamily="34" charset="77"/>
                <a:cs typeface="Calibri" panose="020F0502020204030204" pitchFamily="34" charset="0"/>
              </a:rPr>
              <a:t>ᒪᕐᕉᓂᒃ ᐱᓇᓱᐊᕈᓰᓐᓂᒃ</a:t>
            </a:r>
            <a:endParaRPr lang="en-CA" sz="2800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9" name="ZoneTexte 8" hidden="1">
            <a:extLst>
              <a:ext uri="{FF2B5EF4-FFF2-40B4-BE49-F238E27FC236}">
                <a16:creationId xmlns:a16="http://schemas.microsoft.com/office/drawing/2014/main" id="{33C62601-8709-4CBE-BD60-382A0DC98F8B}"/>
              </a:ext>
            </a:extLst>
          </p:cNvPr>
          <p:cNvSpPr txBox="1"/>
          <p:nvPr/>
        </p:nvSpPr>
        <p:spPr>
          <a:xfrm>
            <a:off x="236670" y="2641635"/>
            <a:ext cx="11838372" cy="2492990"/>
          </a:xfrm>
          <a:prstGeom prst="rect">
            <a:avLst/>
          </a:prstGeom>
          <a:solidFill>
            <a:srgbClr val="FF8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latin typeface="Pier Sans" panose="02000805040000020003" pitchFamily="50" charset="0"/>
              </a:rPr>
              <a:t>The training </a:t>
            </a:r>
            <a:r>
              <a:rPr lang="fr-CA" sz="3600" b="1" dirty="0" err="1">
                <a:latin typeface="Pier Sans" panose="02000805040000020003" pitchFamily="50" charset="0"/>
              </a:rPr>
              <a:t>is</a:t>
            </a:r>
            <a:r>
              <a:rPr lang="fr-CA" sz="3600" b="1">
                <a:latin typeface="Pier Sans" panose="02000805040000020003" pitchFamily="50" charset="0"/>
              </a:rPr>
              <a:t> an important component of the </a:t>
            </a:r>
            <a:r>
              <a:rPr lang="fr-CA" sz="3600" b="1" err="1">
                <a:latin typeface="Pier Sans" panose="02000805040000020003" pitchFamily="50" charset="0"/>
              </a:rPr>
              <a:t>selection</a:t>
            </a:r>
            <a:r>
              <a:rPr lang="fr-CA" sz="3600" b="1">
                <a:latin typeface="Pier Sans" panose="02000805040000020003" pitchFamily="50" charset="0"/>
              </a:rPr>
              <a:t> process! It </a:t>
            </a:r>
            <a:r>
              <a:rPr lang="fr-CA" sz="3600" b="1" err="1">
                <a:latin typeface="Pier Sans" panose="02000805040000020003" pitchFamily="50" charset="0"/>
              </a:rPr>
              <a:t>allows</a:t>
            </a:r>
            <a:r>
              <a:rPr lang="fr-CA" sz="3600" b="1">
                <a:latin typeface="Pier Sans" panose="02000805040000020003" pitchFamily="50" charset="0"/>
              </a:rPr>
              <a:t> us to: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2800" err="1">
                <a:latin typeface="Muli" panose="02000503000000000000" pitchFamily="2" charset="0"/>
              </a:rPr>
              <a:t>Develop</a:t>
            </a:r>
            <a:r>
              <a:rPr lang="fr-CA" sz="2800">
                <a:latin typeface="Muli" panose="02000503000000000000" pitchFamily="2" charset="0"/>
              </a:rPr>
              <a:t> a relation of trust </a:t>
            </a:r>
            <a:r>
              <a:rPr lang="fr-CA" sz="2800" err="1">
                <a:latin typeface="Muli" panose="02000503000000000000" pitchFamily="2" charset="0"/>
              </a:rPr>
              <a:t>with</a:t>
            </a:r>
            <a:r>
              <a:rPr lang="fr-CA" sz="2800">
                <a:latin typeface="Muli" panose="02000503000000000000" pitchFamily="2" charset="0"/>
              </a:rPr>
              <a:t> the participants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2800" err="1">
                <a:latin typeface="Muli" panose="02000503000000000000" pitchFamily="2" charset="0"/>
              </a:rPr>
              <a:t>Evaluate</a:t>
            </a:r>
            <a:r>
              <a:rPr lang="fr-CA" sz="2800">
                <a:latin typeface="Muli" panose="02000503000000000000" pitchFamily="2" charset="0"/>
              </a:rPr>
              <a:t> </a:t>
            </a:r>
            <a:r>
              <a:rPr lang="fr-CA" sz="2800" err="1">
                <a:latin typeface="Muli" panose="02000503000000000000" pitchFamily="2" charset="0"/>
              </a:rPr>
              <a:t>their</a:t>
            </a:r>
            <a:r>
              <a:rPr lang="fr-CA" sz="2800">
                <a:latin typeface="Muli" panose="02000503000000000000" pitchFamily="2" charset="0"/>
              </a:rPr>
              <a:t> </a:t>
            </a:r>
            <a:r>
              <a:rPr lang="fr-CA" sz="2800" err="1">
                <a:latin typeface="Muli" panose="02000503000000000000" pitchFamily="2" charset="0"/>
              </a:rPr>
              <a:t>work</a:t>
            </a:r>
            <a:r>
              <a:rPr lang="fr-CA" sz="2800">
                <a:latin typeface="Muli" panose="02000503000000000000" pitchFamily="2" charset="0"/>
              </a:rPr>
              <a:t> habits and basic </a:t>
            </a:r>
            <a:r>
              <a:rPr lang="fr-CA" sz="2800" err="1">
                <a:latin typeface="Muli" panose="02000503000000000000" pitchFamily="2" charset="0"/>
              </a:rPr>
              <a:t>skills</a:t>
            </a:r>
            <a:endParaRPr lang="fr-CA" sz="2800">
              <a:latin typeface="Muli" panose="02000503000000000000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2800" err="1">
                <a:latin typeface="Muli" panose="02000503000000000000" pitchFamily="2" charset="0"/>
              </a:rPr>
              <a:t>Get</a:t>
            </a:r>
            <a:r>
              <a:rPr lang="fr-CA" sz="2800">
                <a:latin typeface="Muli" panose="02000503000000000000" pitchFamily="2" charset="0"/>
              </a:rPr>
              <a:t> to know </a:t>
            </a:r>
            <a:r>
              <a:rPr lang="fr-CA" sz="2800" err="1">
                <a:latin typeface="Muli" panose="02000503000000000000" pitchFamily="2" charset="0"/>
              </a:rPr>
              <a:t>them</a:t>
            </a:r>
            <a:r>
              <a:rPr lang="fr-CA" sz="2800">
                <a:latin typeface="Muli" panose="02000503000000000000" pitchFamily="2" charset="0"/>
              </a:rPr>
              <a:t>, </a:t>
            </a:r>
            <a:r>
              <a:rPr lang="fr-CA" sz="2800" err="1">
                <a:latin typeface="Muli" panose="02000503000000000000" pitchFamily="2" charset="0"/>
              </a:rPr>
              <a:t>including</a:t>
            </a:r>
            <a:r>
              <a:rPr lang="fr-CA" sz="2800">
                <a:latin typeface="Muli" panose="02000503000000000000" pitchFamily="2" charset="0"/>
              </a:rPr>
              <a:t> </a:t>
            </a:r>
            <a:r>
              <a:rPr lang="fr-CA" sz="2800" err="1">
                <a:latin typeface="Muli" panose="02000503000000000000" pitchFamily="2" charset="0"/>
              </a:rPr>
              <a:t>their</a:t>
            </a:r>
            <a:r>
              <a:rPr lang="fr-CA" sz="2800">
                <a:latin typeface="Muli" panose="02000503000000000000" pitchFamily="2" charset="0"/>
              </a:rPr>
              <a:t> aspirations and </a:t>
            </a:r>
            <a:r>
              <a:rPr lang="fr-CA" sz="2800" err="1">
                <a:latin typeface="Muli" panose="02000503000000000000" pitchFamily="2" charset="0"/>
              </a:rPr>
              <a:t>interests</a:t>
            </a:r>
            <a:r>
              <a:rPr lang="fr-CA" sz="2800">
                <a:latin typeface="Muli" panose="020005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1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7F440D1-72BE-4359-87A1-2E1CD4D0A9E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1.2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ᐱᒋᐅᕐᓴᑎᑕᐅᓃᑦ ᐅᓪᓗᖁᑎᖓ ᐆᑦᑑᑎ</a:t>
            </a:r>
            <a:endParaRPr lang="fr-CA" sz="3600">
              <a:latin typeface="AiPaiNutaaq" panose="020B0600040300060004" pitchFamily="34" charset="77"/>
            </a:endParaRPr>
          </a:p>
        </p:txBody>
      </p:sp>
      <p:pic>
        <p:nvPicPr>
          <p:cNvPr id="4" name="Graphique 3" descr="Classe avec un remplissage uni">
            <a:extLst>
              <a:ext uri="{FF2B5EF4-FFF2-40B4-BE49-F238E27FC236}">
                <a16:creationId xmlns:a16="http://schemas.microsoft.com/office/drawing/2014/main" id="{CEC309BB-D4F3-455A-B45B-8829062C2F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80794" y="-79333"/>
            <a:ext cx="1070793" cy="10707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84FA93-C130-438A-9958-2F82062DBE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638" r="33765" b="24498"/>
          <a:stretch/>
        </p:blipFill>
        <p:spPr>
          <a:xfrm>
            <a:off x="8748" y="991460"/>
            <a:ext cx="10488228" cy="58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CFB5-EEF7-4338-8723-7E671D24B4E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1999" cy="80946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>
                <a:solidFill>
                  <a:srgbClr val="CEDB00"/>
                </a:solidFill>
                <a:latin typeface="AiPaiNutaaq" panose="020B0600040300060004" pitchFamily="34" charset="77"/>
              </a:rPr>
              <a:t>1.2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ᐱᓇᓱᑫᓐᓇᕈᓐᓇᓯᓂᖓ</a:t>
            </a:r>
            <a:endParaRPr lang="en-US" sz="360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08C1BBE-41C5-46A5-A51E-04A40294FD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7908309">
            <a:off x="5376435" y="3410293"/>
            <a:ext cx="11128461" cy="4423352"/>
          </a:xfrm>
          <a:prstGeom prst="triangle">
            <a:avLst/>
          </a:prstGeom>
          <a:solidFill>
            <a:srgbClr val="CEDB00">
              <a:alpha val="76000"/>
            </a:srgbClr>
          </a:solidFill>
          <a:ln>
            <a:solidFill>
              <a:srgbClr val="C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Espace réservé du contenu 16">
            <a:extLst>
              <a:ext uri="{FF2B5EF4-FFF2-40B4-BE49-F238E27FC236}">
                <a16:creationId xmlns:a16="http://schemas.microsoft.com/office/drawing/2014/main" id="{8BD1C0BB-6217-4B7A-9495-3C51A470F6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4" y="2491206"/>
            <a:ext cx="1672312" cy="1660408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6BED80AD-A547-4375-A277-E9F1505EE5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74" y="4845391"/>
            <a:ext cx="1793071" cy="1745255"/>
          </a:xfrm>
          <a:prstGeom prst="rect">
            <a:avLst/>
          </a:prstGeom>
        </p:spPr>
      </p:pic>
      <p:pic>
        <p:nvPicPr>
          <p:cNvPr id="15" name="Picture 2" descr="Image result for kmhb nunavik">
            <a:extLst>
              <a:ext uri="{FF2B5EF4-FFF2-40B4-BE49-F238E27FC236}">
                <a16:creationId xmlns:a16="http://schemas.microsoft.com/office/drawing/2014/main" id="{57EAB393-7400-4B9B-AF9C-58B395F4FCA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39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6"/>
          <a:stretch/>
        </p:blipFill>
        <p:spPr bwMode="auto">
          <a:xfrm>
            <a:off x="10244292" y="2119142"/>
            <a:ext cx="1685083" cy="15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96B9A7A-2D58-4B59-AD9E-6B0FB82EE51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802" y="918522"/>
            <a:ext cx="1546680" cy="15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3">
            <a:extLst>
              <a:ext uri="{FF2B5EF4-FFF2-40B4-BE49-F238E27FC236}">
                <a16:creationId xmlns:a16="http://schemas.microsoft.com/office/drawing/2014/main" id="{065ED248-FDA6-42D5-A283-E94B850CDAE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8"/>
          <a:stretch/>
        </p:blipFill>
        <p:spPr bwMode="auto">
          <a:xfrm>
            <a:off x="4313280" y="1016194"/>
            <a:ext cx="1606843" cy="1197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t tech middle">
            <a:extLst>
              <a:ext uri="{FF2B5EF4-FFF2-40B4-BE49-F238E27FC236}">
                <a16:creationId xmlns:a16="http://schemas.microsoft.com/office/drawing/2014/main" id="{64B2E871-6512-4D71-889A-DBB284E4637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28" y="2394711"/>
            <a:ext cx="2517582" cy="3140620"/>
          </a:xfrm>
          <a:prstGeom prst="rect">
            <a:avLst/>
          </a:prstGeom>
        </p:spPr>
      </p:pic>
      <p:pic>
        <p:nvPicPr>
          <p:cNvPr id="19" name="rehab middle" descr="Image result for social worker icon">
            <a:extLst>
              <a:ext uri="{FF2B5EF4-FFF2-40B4-BE49-F238E27FC236}">
                <a16:creationId xmlns:a16="http://schemas.microsoft.com/office/drawing/2014/main" id="{0CADFB28-AE6E-493A-BF3B-976BD6450F8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96" y="2403643"/>
            <a:ext cx="3023419" cy="30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ccoutnant middle">
            <a:extLst>
              <a:ext uri="{FF2B5EF4-FFF2-40B4-BE49-F238E27FC236}">
                <a16:creationId xmlns:a16="http://schemas.microsoft.com/office/drawing/2014/main" id="{3DF473B2-FDD8-4114-89BB-A90C1E676B3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4987" y="2484348"/>
            <a:ext cx="2143261" cy="308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mms middle">
            <a:extLst>
              <a:ext uri="{FF2B5EF4-FFF2-40B4-BE49-F238E27FC236}">
                <a16:creationId xmlns:a16="http://schemas.microsoft.com/office/drawing/2014/main" id="{B67F037D-AD09-472C-AAAA-F25845033A80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1317" y="2746942"/>
            <a:ext cx="3363494" cy="23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roject manager middle">
            <a:extLst>
              <a:ext uri="{FF2B5EF4-FFF2-40B4-BE49-F238E27FC236}">
                <a16:creationId xmlns:a16="http://schemas.microsoft.com/office/drawing/2014/main" id="{61E2969B-4D00-44CB-A288-EBB33C157DFC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2"/>
          <a:stretch/>
        </p:blipFill>
        <p:spPr bwMode="auto">
          <a:xfrm>
            <a:off x="4248598" y="2136157"/>
            <a:ext cx="2489623" cy="31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ducator text">
            <a:extLst>
              <a:ext uri="{FF2B5EF4-FFF2-40B4-BE49-F238E27FC236}">
                <a16:creationId xmlns:a16="http://schemas.microsoft.com/office/drawing/2014/main" id="{2B1C4C9F-DEC2-492C-B0BA-752FEE1B902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650470" y="5747479"/>
            <a:ext cx="161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Pier Sans" panose="000005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Educator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31" name="accoutnant text">
            <a:extLst>
              <a:ext uri="{FF2B5EF4-FFF2-40B4-BE49-F238E27FC236}">
                <a16:creationId xmlns:a16="http://schemas.microsoft.com/office/drawing/2014/main" id="{3274039E-1DB1-44D7-8D6A-3D9134D97C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677457" y="5569209"/>
            <a:ext cx="21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Accountant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IT tech text">
            <a:extLst>
              <a:ext uri="{FF2B5EF4-FFF2-40B4-BE49-F238E27FC236}">
                <a16:creationId xmlns:a16="http://schemas.microsoft.com/office/drawing/2014/main" id="{94C49464-78D3-43F4-867F-5F25B3D8A99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177667" y="5535331"/>
            <a:ext cx="262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IT </a:t>
            </a: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Technician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34" name="Project Manager Text">
            <a:extLst>
              <a:ext uri="{FF2B5EF4-FFF2-40B4-BE49-F238E27FC236}">
                <a16:creationId xmlns:a16="http://schemas.microsoft.com/office/drawing/2014/main" id="{987C34CD-C231-4E06-AEA0-083AA9E3F39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197989" y="5535528"/>
            <a:ext cx="25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Project Manager</a:t>
            </a:r>
          </a:p>
        </p:txBody>
      </p:sp>
      <p:sp>
        <p:nvSpPr>
          <p:cNvPr id="35" name="comms text">
            <a:extLst>
              <a:ext uri="{FF2B5EF4-FFF2-40B4-BE49-F238E27FC236}">
                <a16:creationId xmlns:a16="http://schemas.microsoft.com/office/drawing/2014/main" id="{576C298C-2050-4664-A6B4-BF33048832D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289972" y="5569060"/>
            <a:ext cx="2749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Communication agent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0538D44-225C-4387-A461-D3A48658D222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45" y="4454150"/>
            <a:ext cx="1734053" cy="173405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E769729-7FC4-433C-B91E-A24F9A98B4AE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6" y="1070196"/>
            <a:ext cx="1546680" cy="165470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DE6921D-599B-4B25-921E-F47F52EAAC75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60" y="3505749"/>
            <a:ext cx="2294939" cy="1635144"/>
          </a:xfrm>
          <a:prstGeom prst="rect">
            <a:avLst/>
          </a:prstGeom>
        </p:spPr>
      </p:pic>
      <p:pic>
        <p:nvPicPr>
          <p:cNvPr id="44" name="Reporter editor middle">
            <a:extLst>
              <a:ext uri="{FF2B5EF4-FFF2-40B4-BE49-F238E27FC236}">
                <a16:creationId xmlns:a16="http://schemas.microsoft.com/office/drawing/2014/main" id="{5FCFF4D3-5F87-42E1-BFC9-F16EB024C193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8" b="40540"/>
          <a:stretch/>
        </p:blipFill>
        <p:spPr bwMode="auto">
          <a:xfrm>
            <a:off x="3915767" y="2491206"/>
            <a:ext cx="2938886" cy="27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anajiit project officer text">
            <a:extLst>
              <a:ext uri="{FF2B5EF4-FFF2-40B4-BE49-F238E27FC236}">
                <a16:creationId xmlns:a16="http://schemas.microsoft.com/office/drawing/2014/main" id="{77294ABC-6C40-488F-8DE2-296DC6EA16C3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776729" y="5592685"/>
            <a:ext cx="343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Sanajiit</a:t>
            </a: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Project </a:t>
            </a: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Officer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46" name="Programs officer text">
            <a:extLst>
              <a:ext uri="{FF2B5EF4-FFF2-40B4-BE49-F238E27FC236}">
                <a16:creationId xmlns:a16="http://schemas.microsoft.com/office/drawing/2014/main" id="{5C3F3D24-47DB-4391-AD57-ABFD0EAFFF19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248598" y="5708886"/>
            <a:ext cx="248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Program </a:t>
            </a: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Officer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48" name="reporter editor text">
            <a:extLst>
              <a:ext uri="{FF2B5EF4-FFF2-40B4-BE49-F238E27FC236}">
                <a16:creationId xmlns:a16="http://schemas.microsoft.com/office/drawing/2014/main" id="{5A1FE827-9063-430D-8E87-200FD7157A1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093458" y="5638605"/>
            <a:ext cx="2583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Reporter-Editor</a:t>
            </a:r>
          </a:p>
        </p:txBody>
      </p:sp>
      <p:sp>
        <p:nvSpPr>
          <p:cNvPr id="49" name="project coordiantor text">
            <a:extLst>
              <a:ext uri="{FF2B5EF4-FFF2-40B4-BE49-F238E27FC236}">
                <a16:creationId xmlns:a16="http://schemas.microsoft.com/office/drawing/2014/main" id="{C8B41B02-373D-4563-AD54-529F1DE59D41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760034" y="5587520"/>
            <a:ext cx="352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Project </a:t>
            </a: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Coordinator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0" name="Project coordionator middle">
            <a:extLst>
              <a:ext uri="{FF2B5EF4-FFF2-40B4-BE49-F238E27FC236}">
                <a16:creationId xmlns:a16="http://schemas.microsoft.com/office/drawing/2014/main" id="{A81A9569-80C3-4EC1-A720-719095F46886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95" y="2548110"/>
            <a:ext cx="3698213" cy="2641225"/>
          </a:xfrm>
          <a:prstGeom prst="rect">
            <a:avLst/>
          </a:prstGeom>
        </p:spPr>
      </p:pic>
      <p:pic>
        <p:nvPicPr>
          <p:cNvPr id="52" name="income tax middle">
            <a:extLst>
              <a:ext uri="{FF2B5EF4-FFF2-40B4-BE49-F238E27FC236}">
                <a16:creationId xmlns:a16="http://schemas.microsoft.com/office/drawing/2014/main" id="{EA9180E6-A752-4004-B5CE-ABB60D836E4B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25523"/>
          <a:stretch/>
        </p:blipFill>
        <p:spPr>
          <a:xfrm>
            <a:off x="3900359" y="2499198"/>
            <a:ext cx="2969702" cy="2933430"/>
          </a:xfrm>
          <a:prstGeom prst="rect">
            <a:avLst/>
          </a:prstGeom>
        </p:spPr>
      </p:pic>
      <p:sp>
        <p:nvSpPr>
          <p:cNvPr id="53" name="income tax text">
            <a:extLst>
              <a:ext uri="{FF2B5EF4-FFF2-40B4-BE49-F238E27FC236}">
                <a16:creationId xmlns:a16="http://schemas.microsoft.com/office/drawing/2014/main" id="{C9B4DA61-6BE6-46D3-809D-409C1FD08D2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023371" y="5738459"/>
            <a:ext cx="272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Income</a:t>
            </a: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</a:t>
            </a: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tax</a:t>
            </a: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agent</a:t>
            </a:r>
          </a:p>
        </p:txBody>
      </p:sp>
      <p:pic>
        <p:nvPicPr>
          <p:cNvPr id="56" name="Employment services agent middle">
            <a:extLst>
              <a:ext uri="{FF2B5EF4-FFF2-40B4-BE49-F238E27FC236}">
                <a16:creationId xmlns:a16="http://schemas.microsoft.com/office/drawing/2014/main" id="{8BFC97AC-ED06-4955-A986-1CB566E3DA40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48" y="2204822"/>
            <a:ext cx="3355585" cy="2998429"/>
          </a:xfrm>
          <a:prstGeom prst="rect">
            <a:avLst/>
          </a:prstGeom>
        </p:spPr>
      </p:pic>
      <p:sp>
        <p:nvSpPr>
          <p:cNvPr id="57" name="Employment services agfent text">
            <a:extLst>
              <a:ext uri="{FF2B5EF4-FFF2-40B4-BE49-F238E27FC236}">
                <a16:creationId xmlns:a16="http://schemas.microsoft.com/office/drawing/2014/main" id="{2EEA4A46-2E8D-41E6-B1D3-D8280A5E40E3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3725797" y="5603671"/>
            <a:ext cx="352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Employment</a:t>
            </a: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Services agent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543AD78B-F0F3-466A-96D2-7EF2366FE438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16" y="4795423"/>
            <a:ext cx="1852117" cy="18451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AE98F1-1D24-4AED-B4D0-DACF548B34A9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2792090" y="2719579"/>
            <a:ext cx="6248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ier Sans" panose="02000805040000020003" pitchFamily="50" charset="0"/>
                <a:ea typeface="+mn-ea"/>
                <a:cs typeface="+mn-cs"/>
              </a:rPr>
              <a:t>We are continuously</a:t>
            </a:r>
            <a:r>
              <a:rPr kumimoji="0" lang="en-CA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ier Sans" panose="02000805040000020003" pitchFamily="50" charset="0"/>
                <a:ea typeface="+mn-ea"/>
                <a:cs typeface="+mn-cs"/>
              </a:rPr>
              <a:t> looking to develop more internships!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ier Sans" panose="02000805040000020003" pitchFamily="50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877292-902B-452E-BBFC-1070A7E6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4CADD-6A6E-4B74-8B6B-B6C850E11F9A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7B7DCC-618E-4A1B-8CB4-FF597FC5527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33" y="995997"/>
            <a:ext cx="1436015" cy="16121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A21294-C081-4A92-AA32-B60A45AFB6C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33" y="1446230"/>
            <a:ext cx="1436015" cy="14360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997F16-F40A-4F4F-B8FD-E349739175D5}"/>
              </a:ext>
            </a:extLst>
          </p:cNvPr>
          <p:cNvPicPr>
            <a:picLocks noChangeAspect="1"/>
          </p:cNvPicPr>
          <p:nvPr/>
        </p:nvPicPr>
        <p:blipFill>
          <a:blip r:embed="rId57">
            <a:clrChange>
              <a:clrFrom>
                <a:srgbClr val="F7F5E7"/>
              </a:clrFrom>
              <a:clrTo>
                <a:srgbClr val="F7F5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16" y="3351898"/>
            <a:ext cx="1875473" cy="15639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917287-8AE6-4452-9CD2-D599892FCD08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3177" r="10088" b="4941"/>
          <a:stretch/>
        </p:blipFill>
        <p:spPr>
          <a:xfrm>
            <a:off x="9921547" y="817048"/>
            <a:ext cx="1335436" cy="1119087"/>
          </a:xfrm>
          <a:prstGeom prst="rect">
            <a:avLst/>
          </a:prstGeom>
        </p:spPr>
      </p:pic>
      <p:sp>
        <p:nvSpPr>
          <p:cNvPr id="42" name="admin assit text">
            <a:extLst>
              <a:ext uri="{FF2B5EF4-FFF2-40B4-BE49-F238E27FC236}">
                <a16:creationId xmlns:a16="http://schemas.microsoft.com/office/drawing/2014/main" id="{A1268BF0-A3D1-427B-A700-0ACDFB46EF1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023370" y="5738459"/>
            <a:ext cx="272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Administrative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assitant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21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4" grpId="0"/>
      <p:bldP spid="34" grpId="1"/>
      <p:bldP spid="35" grpId="0"/>
      <p:bldP spid="35" grpId="1"/>
      <p:bldP spid="45" grpId="0"/>
      <p:bldP spid="45" grpId="1"/>
      <p:bldP spid="46" grpId="0"/>
      <p:bldP spid="46" grpId="1"/>
      <p:bldP spid="48" grpId="0"/>
      <p:bldP spid="48" grpId="1"/>
      <p:bldP spid="49" grpId="0"/>
      <p:bldP spid="49" grpId="1"/>
      <p:bldP spid="53" grpId="0"/>
      <p:bldP spid="53" grpId="1"/>
      <p:bldP spid="57" grpId="0"/>
      <p:bldP spid="57" grpId="1"/>
      <p:bldP spid="3" grpId="0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ED3486F-5540-4863-8B74-BD26B86E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2.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ᓱᓂᕕᓂᖏᑦ</a:t>
            </a:r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 2017-2021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51D9FE-9117-4D3B-9353-A706B3E18F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4CADD-6A6E-4B74-8B6B-B6C850E11F9A}" type="slidenum">
              <a:rPr lang="fr-CA" smtClean="0"/>
              <a:t>14</a:t>
            </a:fld>
            <a:endParaRPr lang="fr-CA"/>
          </a:p>
        </p:txBody>
      </p:sp>
      <p:pic>
        <p:nvPicPr>
          <p:cNvPr id="18" name="Image 1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30491D2B-0E27-444A-A64F-2DE422FE1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" y="971609"/>
            <a:ext cx="4036250" cy="2271901"/>
          </a:xfrm>
          <a:prstGeom prst="rect">
            <a:avLst/>
          </a:prstGeom>
        </p:spPr>
      </p:pic>
      <p:pic>
        <p:nvPicPr>
          <p:cNvPr id="8" name="Image 7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A200F52A-F5FE-4A56-A2BF-0C1D9CE1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7" y="2777920"/>
            <a:ext cx="2115558" cy="3760992"/>
          </a:xfrm>
          <a:prstGeom prst="rect">
            <a:avLst/>
          </a:prstGeom>
        </p:spPr>
      </p:pic>
      <p:pic>
        <p:nvPicPr>
          <p:cNvPr id="12" name="Image 11" descr="Une image contenant texte, personne, extérieur, planche à neige&#10;&#10;Description générée automatiquement">
            <a:extLst>
              <a:ext uri="{FF2B5EF4-FFF2-40B4-BE49-F238E27FC236}">
                <a16:creationId xmlns:a16="http://schemas.microsoft.com/office/drawing/2014/main" id="{D1E66680-8D94-4698-BD2D-F011E1D58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72" y="950841"/>
            <a:ext cx="4476558" cy="2299482"/>
          </a:xfrm>
          <a:prstGeom prst="rect">
            <a:avLst/>
          </a:prstGeom>
        </p:spPr>
      </p:pic>
      <p:pic>
        <p:nvPicPr>
          <p:cNvPr id="10" name="Image 9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E6DF52B8-3BF9-4B4E-9CFE-0BA5A29C2D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>
          <a:xfrm>
            <a:off x="9235441" y="3035618"/>
            <a:ext cx="2978892" cy="3863355"/>
          </a:xfrm>
          <a:prstGeom prst="rect">
            <a:avLst/>
          </a:prstGeom>
        </p:spPr>
      </p:pic>
      <p:pic>
        <p:nvPicPr>
          <p:cNvPr id="26" name="Image 25" descr="Une image contenant texte, personne, debout, plancher&#10;&#10;Description générée automatiquement">
            <a:extLst>
              <a:ext uri="{FF2B5EF4-FFF2-40B4-BE49-F238E27FC236}">
                <a16:creationId xmlns:a16="http://schemas.microsoft.com/office/drawing/2014/main" id="{B38EB022-BC3B-405F-9821-165CA0065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"/>
          <a:stretch/>
        </p:blipFill>
        <p:spPr>
          <a:xfrm>
            <a:off x="5906485" y="954083"/>
            <a:ext cx="2480011" cy="3454530"/>
          </a:xfrm>
          <a:prstGeom prst="rect">
            <a:avLst/>
          </a:prstGeom>
        </p:spPr>
      </p:pic>
      <p:pic>
        <p:nvPicPr>
          <p:cNvPr id="28" name="Image 27" descr="Une image contenant texte, personne, debout, plancher&#10;&#10;Description générée automatiquement">
            <a:extLst>
              <a:ext uri="{FF2B5EF4-FFF2-40B4-BE49-F238E27FC236}">
                <a16:creationId xmlns:a16="http://schemas.microsoft.com/office/drawing/2014/main" id="{F61C0F70-07AB-4BA2-AD0F-3E4111A26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05" y="971609"/>
            <a:ext cx="1938375" cy="3454530"/>
          </a:xfrm>
          <a:prstGeom prst="rect">
            <a:avLst/>
          </a:prstGeom>
        </p:spPr>
      </p:pic>
      <p:pic>
        <p:nvPicPr>
          <p:cNvPr id="24" name="Image 23" descr="Une image contenant eau, personne, gens, posant&#10;&#10;Description générée automatiquement">
            <a:extLst>
              <a:ext uri="{FF2B5EF4-FFF2-40B4-BE49-F238E27FC236}">
                <a16:creationId xmlns:a16="http://schemas.microsoft.com/office/drawing/2014/main" id="{06B61C36-4BB4-40F1-93DF-915837DE42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36" y="3501362"/>
            <a:ext cx="3281859" cy="2121243"/>
          </a:xfrm>
          <a:prstGeom prst="rect">
            <a:avLst/>
          </a:prstGeom>
        </p:spPr>
      </p:pic>
      <p:pic>
        <p:nvPicPr>
          <p:cNvPr id="22" name="Image 21" descr="Une image contenant texte, plancher, intérieur, mur&#10;&#10;Description générée automatiquement">
            <a:extLst>
              <a:ext uri="{FF2B5EF4-FFF2-40B4-BE49-F238E27FC236}">
                <a16:creationId xmlns:a16="http://schemas.microsoft.com/office/drawing/2014/main" id="{5C0208AF-20A0-469A-AD85-F42BDA4529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03" y="2629764"/>
            <a:ext cx="2031974" cy="2624006"/>
          </a:xfrm>
          <a:prstGeom prst="rect">
            <a:avLst/>
          </a:prstGeom>
        </p:spPr>
      </p:pic>
      <p:pic>
        <p:nvPicPr>
          <p:cNvPr id="20" name="Image 19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B22DFDC4-4629-4118-B20B-6330586C87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88" y="5041556"/>
            <a:ext cx="3199324" cy="1799999"/>
          </a:xfrm>
          <a:prstGeom prst="rect">
            <a:avLst/>
          </a:prstGeom>
        </p:spPr>
      </p:pic>
      <p:pic>
        <p:nvPicPr>
          <p:cNvPr id="16" name="Image 15" descr="Une image contenant texte, intérieur, personne, debout&#10;&#10;Description générée automatiquement">
            <a:extLst>
              <a:ext uri="{FF2B5EF4-FFF2-40B4-BE49-F238E27FC236}">
                <a16:creationId xmlns:a16="http://schemas.microsoft.com/office/drawing/2014/main" id="{4A13EEF9-98E4-456D-9EA9-3BEF33E72B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29" y="4868717"/>
            <a:ext cx="3317719" cy="1989283"/>
          </a:xfrm>
          <a:prstGeom prst="rect">
            <a:avLst/>
          </a:prstGeom>
        </p:spPr>
      </p:pic>
      <p:pic>
        <p:nvPicPr>
          <p:cNvPr id="30" name="Image 29" descr="Une image contenant texte, guichet&#10;&#10;Description générée automatiquement">
            <a:extLst>
              <a:ext uri="{FF2B5EF4-FFF2-40B4-BE49-F238E27FC236}">
                <a16:creationId xmlns:a16="http://schemas.microsoft.com/office/drawing/2014/main" id="{F1533ABF-AD08-4FB4-9890-FB44D0B789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18" y="4887956"/>
            <a:ext cx="3518822" cy="1979337"/>
          </a:xfrm>
          <a:prstGeom prst="rect">
            <a:avLst/>
          </a:prstGeom>
        </p:spPr>
      </p:pic>
      <p:pic>
        <p:nvPicPr>
          <p:cNvPr id="14" name="Image 13" descr="Une image contenant texte, mur, intérieur, personne&#10;&#10;Description générée automatiquement">
            <a:extLst>
              <a:ext uri="{FF2B5EF4-FFF2-40B4-BE49-F238E27FC236}">
                <a16:creationId xmlns:a16="http://schemas.microsoft.com/office/drawing/2014/main" id="{D47BADB5-117E-424C-825E-1F50B511F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49" y="3035619"/>
            <a:ext cx="2435486" cy="24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113"/>
            <a:ext cx="12192000" cy="871563"/>
          </a:xfrm>
        </p:spPr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2.1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ᐃᓂᓪᓚᑎᕐᓯᒪᓂᖏᑦ</a:t>
            </a:r>
            <a:endParaRPr lang="fr-CA" sz="360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4" y="977754"/>
            <a:ext cx="4111781" cy="62826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87" y="977754"/>
            <a:ext cx="3755870" cy="58802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57" y="977754"/>
            <a:ext cx="4345143" cy="66111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3" y="977754"/>
            <a:ext cx="4229670" cy="62826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/>
          <a:stretch/>
        </p:blipFill>
        <p:spPr>
          <a:xfrm>
            <a:off x="4089798" y="977754"/>
            <a:ext cx="3758249" cy="58802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86" y="977754"/>
            <a:ext cx="4183314" cy="62826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739"/>
            <a:ext cx="4287221" cy="66112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/>
          <a:stretch/>
        </p:blipFill>
        <p:spPr>
          <a:xfrm>
            <a:off x="4287221" y="977739"/>
            <a:ext cx="4127043" cy="685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19" y="977738"/>
            <a:ext cx="3905572" cy="588026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413" y="977737"/>
            <a:ext cx="4468773" cy="6858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t="801"/>
          <a:stretch/>
        </p:blipFill>
        <p:spPr>
          <a:xfrm>
            <a:off x="4112299" y="977737"/>
            <a:ext cx="3629227" cy="61293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33" y="977737"/>
            <a:ext cx="4439758" cy="675297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"/>
          <a:stretch/>
        </p:blipFill>
        <p:spPr>
          <a:xfrm>
            <a:off x="0" y="977737"/>
            <a:ext cx="3971925" cy="640890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/>
          <a:stretch/>
        </p:blipFill>
        <p:spPr>
          <a:xfrm>
            <a:off x="4031456" y="985836"/>
            <a:ext cx="4041499" cy="607514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531" r="3425" b="-1"/>
          <a:stretch/>
        </p:blipFill>
        <p:spPr>
          <a:xfrm>
            <a:off x="8053648" y="971549"/>
            <a:ext cx="4138352" cy="663049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7" t="1188" r="-1"/>
          <a:stretch/>
        </p:blipFill>
        <p:spPr>
          <a:xfrm>
            <a:off x="-573743" y="985836"/>
            <a:ext cx="4896342" cy="677649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650"/>
          <a:stretch/>
        </p:blipFill>
        <p:spPr>
          <a:xfrm>
            <a:off x="4399279" y="976171"/>
            <a:ext cx="3421073" cy="588645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884"/>
          <a:stretch/>
        </p:blipFill>
        <p:spPr>
          <a:xfrm>
            <a:off x="7957213" y="969818"/>
            <a:ext cx="4048125" cy="679738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/>
        </p:blipFill>
        <p:spPr>
          <a:xfrm>
            <a:off x="4766" y="985836"/>
            <a:ext cx="3967159" cy="592468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/>
          <a:stretch/>
        </p:blipFill>
        <p:spPr>
          <a:xfrm>
            <a:off x="3979439" y="971548"/>
            <a:ext cx="4078421" cy="60783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784E64-70D6-4DE5-A033-7BFDB1075711}"/>
              </a:ext>
            </a:extLst>
          </p:cNvPr>
          <p:cNvSpPr txBox="1"/>
          <p:nvPr/>
        </p:nvSpPr>
        <p:spPr>
          <a:xfrm>
            <a:off x="8195310" y="969818"/>
            <a:ext cx="3636835" cy="7109639"/>
          </a:xfrm>
          <a:prstGeom prst="rect">
            <a:avLst/>
          </a:prstGeom>
          <a:solidFill>
            <a:srgbClr val="CEDB00"/>
          </a:solidFill>
        </p:spPr>
        <p:txBody>
          <a:bodyPr wrap="square" rtlCol="0">
            <a:spAutoFit/>
          </a:bodyPr>
          <a:lstStyle/>
          <a:p>
            <a:r>
              <a:rPr lang="iu-Cans-CA" sz="2800" i="1" dirty="0">
                <a:latin typeface="AiPaiNutaaq" panose="020B0600040300060004" pitchFamily="34" charset="77"/>
                <a:cs typeface="Calibri" panose="020F0502020204030204" pitchFamily="34" charset="0"/>
              </a:rPr>
              <a:t>ᖃᓂᒻᒪᓇᐅᑉ ᓯᓚᕐᔪᐊᒥ ᐃᑉᐸᑎᓐᓂᖓ ᐱᒋᐊᕐᓱᒍ..</a:t>
            </a:r>
            <a:endParaRPr lang="fr-CA" sz="28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fr-CA" sz="28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iu-Cans-CA" sz="3600" dirty="0">
                <a:latin typeface="AiPaiNutaaq" panose="020B0600040300060004" pitchFamily="34" charset="77"/>
                <a:cs typeface="Calibri" panose="020F0502020204030204" pitchFamily="34" charset="0"/>
              </a:rPr>
              <a:t>ᔪᓓ</a:t>
            </a:r>
            <a:r>
              <a:rPr lang="fr-CA" sz="3600" dirty="0">
                <a:latin typeface="AiPaiNutaaq" panose="020B0600040300060004" pitchFamily="34" charset="77"/>
                <a:cs typeface="Calibri" panose="020F0502020204030204" pitchFamily="34" charset="0"/>
              </a:rPr>
              <a:t> 2020</a:t>
            </a:r>
          </a:p>
          <a:p>
            <a:r>
              <a:rPr lang="iu-Cans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ᐱᓇᓱᑫᓐᓇᓂᖅ</a:t>
            </a:r>
            <a:r>
              <a:rPr lang="fr-CA" sz="2400" dirty="0">
                <a:latin typeface="AiPaiNutaaq" panose="020B0600040300060004" pitchFamily="34" charset="77"/>
                <a:cs typeface="Calibri" panose="020F0502020204030204" pitchFamily="34" charset="0"/>
              </a:rPr>
              <a:t/>
            </a:r>
            <a:br>
              <a:rPr lang="fr-CA" sz="2400" dirty="0">
                <a:latin typeface="AiPaiNutaaq" panose="020B0600040300060004" pitchFamily="34" charset="77"/>
                <a:cs typeface="Calibri" panose="020F0502020204030204" pitchFamily="34" charset="0"/>
              </a:rPr>
            </a:br>
            <a:r>
              <a:rPr lang="iu-Cans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ᖃᕐᖃᓕᒃ ᓄᓇᒥ ᑎᒍᒥᐊᕐᑎᑯᑦ ᓴᓪᓗᓂ</a:t>
            </a:r>
            <a:endParaRPr lang="fr-CA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fr-CA" sz="36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iu-Cans-CA" sz="3600" dirty="0">
                <a:latin typeface="AiPaiNutaaq" panose="020B0600040300060004" pitchFamily="34" charset="77"/>
                <a:cs typeface="Calibri" panose="020F0502020204030204" pitchFamily="34" charset="0"/>
              </a:rPr>
              <a:t>ᓅᕕᒻᐱᕆ</a:t>
            </a:r>
            <a:r>
              <a:rPr lang="fr-CA" sz="3600" dirty="0">
                <a:latin typeface="AiPaiNutaaq" panose="020B0600040300060004" pitchFamily="34" charset="77"/>
                <a:cs typeface="Calibri" panose="020F0502020204030204" pitchFamily="34" charset="0"/>
              </a:rPr>
              <a:t> 2020</a:t>
            </a:r>
          </a:p>
          <a:p>
            <a:r>
              <a:rPr lang="iu-Cans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ᐱᒋᐅᕐᓴᑎᑦᓯᓃᑦ</a:t>
            </a:r>
            <a:r>
              <a:rPr lang="fr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ᐃᓗᓕᖓ</a:t>
            </a:r>
            <a:r>
              <a:rPr lang="fr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 6</a:t>
            </a:r>
          </a:p>
          <a:p>
            <a:r>
              <a:rPr lang="iu-Cans-CA" sz="2400" dirty="0">
                <a:latin typeface="AiPaiNutaaq" panose="020B0600040300060004" pitchFamily="34" charset="77"/>
                <a:cs typeface="Calibri" panose="020F0502020204030204" pitchFamily="34" charset="0"/>
              </a:rPr>
              <a:t>ᓯᕗᓪᓕᐹᖅ ᐱᒋᐅᕐᓴᑎᑦᓯᓂᖅ ᒪᓐᑐᔨᐊᓪᒥ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03815" y="1196589"/>
            <a:ext cx="7988185" cy="511122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iu-Cans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ᐱᒋᐅᕐᓱᒍ ᐊᐅᒡᒎᓯ</a:t>
            </a:r>
            <a:r>
              <a:rPr lang="en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 21</a:t>
            </a:r>
            <a:r>
              <a:rPr lang="en-CA" sz="3200" i="1" u="sng" baseline="30000">
                <a:latin typeface="AiPaiNutaaq" panose="020B0600040300060004" pitchFamily="34" charset="77"/>
                <a:cs typeface="Calibri" panose="020F0502020204030204" pitchFamily="34" charset="0"/>
              </a:rPr>
              <a:t>st</a:t>
            </a:r>
            <a:r>
              <a:rPr lang="en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 2017</a:t>
            </a:r>
            <a:r>
              <a:rPr lang="iu-Cans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 ᒫᑦᔨ </a:t>
            </a:r>
            <a:r>
              <a:rPr lang="en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31</a:t>
            </a:r>
            <a:r>
              <a:rPr lang="en-CA" sz="3200" i="1" u="sng" baseline="30000">
                <a:latin typeface="AiPaiNutaaq" panose="020B0600040300060004" pitchFamily="34" charset="77"/>
                <a:cs typeface="Calibri" panose="020F0502020204030204" pitchFamily="34" charset="0"/>
              </a:rPr>
              <a:t>st</a:t>
            </a:r>
            <a:r>
              <a:rPr lang="en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 2021</a:t>
            </a:r>
            <a:r>
              <a:rPr lang="iu-Cans-CA" sz="3200" i="1" u="sng">
                <a:latin typeface="AiPaiNutaaq" panose="020B0600040300060004" pitchFamily="34" charset="77"/>
                <a:cs typeface="Calibri" panose="020F0502020204030204" pitchFamily="34" charset="0"/>
              </a:rPr>
              <a:t>-ᒧᑦ</a:t>
            </a:r>
            <a:r>
              <a:rPr lang="en-CA" sz="3200">
                <a:latin typeface="AiPaiNutaaq" panose="020B0600040300060004" pitchFamily="34" charset="77"/>
                <a:cs typeface="Calibri" panose="020F0502020204030204" pitchFamily="34" charset="0"/>
              </a:rPr>
              <a:t>:</a:t>
            </a:r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160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ᐃᓚᐅᔪᐃᑦ</a:t>
            </a:r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000">
                <a:latin typeface="AiPaiNutaaq" panose="020B0600040300060004" pitchFamily="34" charset="77"/>
                <a:cs typeface="Calibri" panose="020F0502020204030204" pitchFamily="34" charset="0"/>
              </a:rPr>
              <a:t>ᐃᓕᒐᓱᐊᕐᑐᕕᓃᑦ ᐱᔪᓐᓇᖁᖔᒧᑦ</a:t>
            </a:r>
            <a:endParaRPr lang="fr-CA" sz="30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54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ᐱᒋᐅᕐᓴᑎᑕᐅᓂᕐᒧᑦ </a:t>
            </a:r>
            <a:r>
              <a:rPr lang="iu-Cans-CA" sz="3000">
                <a:latin typeface="AiPaiNutaaq" panose="020B0600040300060004" pitchFamily="34" charset="77"/>
                <a:cs typeface="Calibri" panose="020F0502020204030204" pitchFamily="34" charset="0"/>
              </a:rPr>
              <a:t>ᐃᓚᐅᔪᕕᓃᑦ 6-ᓂᒃ ᐱᔪᓐᓇᖁᖔᒥ 2-ᓂᒃ ᐱᓇᓱᐊᕈᓰᓐᓂᒃ ᐱᒋᐅᕐᓴᑎᑕᐅᓂᒃᑯᑦ ᓄᓇᓕᓐᓂᒃ 5-ᓂᒃ ᐊᑦᔨᒌᖕᖏᑐᓂᒃ</a:t>
            </a:r>
            <a:endParaRPr lang="fr-CA" sz="30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12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ᐱᓇᓱᑫᓐᓇᑐᐃᑦ</a:t>
            </a:r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000">
                <a:latin typeface="AiPaiNutaaq" panose="020B0600040300060004" pitchFamily="34" charset="77"/>
                <a:cs typeface="Calibri" panose="020F0502020204030204" pitchFamily="34" charset="0"/>
              </a:rPr>
              <a:t>ᐱᓇᓱᑫᓐᓇᓂᕐᒥᒃ ᐱᕕᑦᓴᑖᕐᑎᑕᐅᔪᕕᓃᑦ 4-ᓂᒃ ᐊᑦᔨᒌᖕᖏᑐᓂᒃ ᐃᓂᐅᔪᓂᒃ</a:t>
            </a:r>
            <a:endParaRPr lang="en-CA" sz="30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en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22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ᐱᓇᓱᑫᓐᓇᑐᐃᑦ</a:t>
            </a:r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000">
                <a:latin typeface="AiPaiNutaaq" panose="020B0600040300060004" pitchFamily="34" charset="77"/>
                <a:cs typeface="Calibri" panose="020F0502020204030204" pitchFamily="34" charset="0"/>
              </a:rPr>
              <a:t>ᐱᕙᓪᓕᐊᔪᕕᓃᑦ 13-ᓂᒃ ᐊᑦᔨᒌᖕᖏᑐᓂᒃ ᑎᒥᐅᔪᓂᒃ ᐱᓇᓱᐊᖃᑎᒌᑦᑐᓂᒃ</a:t>
            </a:r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2.2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ᐋᕐᕿᓯᒪᒍᓰᑦ</a:t>
            </a:r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 2017-2021</a:t>
            </a:r>
          </a:p>
        </p:txBody>
      </p:sp>
    </p:spTree>
    <p:extLst>
      <p:ext uri="{BB962C8B-B14F-4D97-AF65-F5344CB8AC3E}">
        <p14:creationId xmlns:p14="http://schemas.microsoft.com/office/powerpoint/2010/main" val="1753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86959D-14EC-4A7E-911C-8707B03E5F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86" y="977689"/>
            <a:ext cx="6410327" cy="5947461"/>
          </a:xfrm>
          <a:prstGeom prst="rect">
            <a:avLst/>
          </a:prstGeom>
          <a:solidFill>
            <a:srgbClr val="E19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0804" y="15398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2.2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ᐋᕐᕿᓯᒪᒍᓰᑦ ᐊᒻᒪᓗ ᓱᕐᕋᑕᐅᓂᖏᑦ ᑰᕕᑦᒧᑦ</a:t>
            </a:r>
            <a:endParaRPr lang="fr-CA" sz="360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4952D9-F50C-49D3-95A5-0FD1663BA2A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30290" y="572965"/>
            <a:ext cx="5386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u-Cans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ᐁᕆᓕ 2020 ᐱᒋᐊᕐᓱᒍ...</a:t>
            </a: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11" name="Graphique 10" descr="Covid-19 avec un remplissage uni">
            <a:extLst>
              <a:ext uri="{FF2B5EF4-FFF2-40B4-BE49-F238E27FC236}">
                <a16:creationId xmlns:a16="http://schemas.microsoft.com/office/drawing/2014/main" id="{3743D482-E4A5-4258-BDEC-417556F23B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250671">
            <a:off x="10244153" y="531674"/>
            <a:ext cx="1612868" cy="1612868"/>
          </a:xfrm>
          <a:prstGeom prst="rect">
            <a:avLst/>
          </a:prstGeom>
        </p:spPr>
      </p:pic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815FD17F-BF24-44C3-8C87-E22525ECEFF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2333286" y="3033715"/>
            <a:ext cx="6021233" cy="3891435"/>
          </a:xfrm>
          <a:prstGeom prst="triangle">
            <a:avLst>
              <a:gd name="adj" fmla="val 38820"/>
            </a:avLst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5" name="Graphique 14" descr="Graphique à barres contour">
            <a:extLst>
              <a:ext uri="{FF2B5EF4-FFF2-40B4-BE49-F238E27FC236}">
                <a16:creationId xmlns:a16="http://schemas.microsoft.com/office/drawing/2014/main" id="{F41C9288-23F3-4BB2-9BE1-C4B2A6CD912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206210" y="4867406"/>
            <a:ext cx="1990594" cy="1990594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363846" y="977689"/>
            <a:ext cx="6050267" cy="48958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Aft>
                <a:spcPts val="1000"/>
              </a:spcAft>
              <a:buNone/>
            </a:pPr>
            <a:endParaRPr lang="fr-CA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ᐋᕐᕿᓯᒪᒍᓰᑦ</a:t>
            </a:r>
            <a:endParaRPr lang="fr-CA" sz="3200" b="1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CA" sz="3200" b="1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23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ᐃᓚᐅᔪᐃᑦ</a:t>
            </a:r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ᐃᓕᒐᓱᐊᕐᑐᕕᓃᑦ ᐱᔪᓐᓇᖁᖔᒧᑦ</a:t>
            </a:r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6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ᐱᒋᐅᕐᓴᑎᑕᐅᓂᕐᒧᑦ</a:t>
            </a:r>
            <a:r>
              <a:rPr lang="fr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ᐃᓚᐅᔪᕕᓃᑦ 6-ᖓᓄᑦ ᐱᔪᓐᓇᖁᖔ ᐱᒋᐅᕐᓴᑎᑕᐅᓂᖏᓐᓄᑦ *ᓯᕗᓪᓕᐹᒥ ᐱᒋᐅᕐᓴᑎᑕᐅᔪᕕᓃᑦ ᒪᓐᑐᔨᐊᓪᒥᒃ*</a:t>
            </a:r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1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ᐱᓇᓱᑫᓐᓇᑐᖅ</a:t>
            </a:r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ᐱᔭᕇᕐᑐᕕᓂᖅ ᐱᓇᓱᑫᓐᓇᓂᕐᒥᒃ</a:t>
            </a:r>
            <a:endParaRPr lang="en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endParaRPr lang="en-CA" sz="320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4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ᓄᑖᑦ ᐱᓇᓱᑫᓐᓇᑐᕕᓃᑦ</a:t>
            </a:r>
            <a:r>
              <a:rPr lang="en-CA" sz="3200" b="1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ᐱᕙᓪᓕᐊᔪᕕᓃᑦ 4-ᓂᒃ ᐊᑦᔨᒌᖕᖏᑐᓂᒃ ᐃᓂᐅᔪᓂ (ᖃᕐᖃᓕᒃ, ᑲᑎᕕᒃ ᐃᓕᓴᕐᓂᓕᕆᓂᖅ, ᓄᓇᕕᒻᒥ ᐃᓗᓯᓕᕆᕕᒃᑯᓂ, ᓄᓇᒥ ᑎᒍᒥᐊᕐᑎᑯᓐᓂ) </a:t>
            </a:r>
            <a:endParaRPr lang="fr-CA" sz="320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96593-B11F-4C4D-A02E-24EDE876094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423638" y="1158721"/>
            <a:ext cx="522922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00" b="0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2200" b="1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ᓱᕐᕋᑕᐅᓂᖏᑦ ᑰᕕᑦᒧᑦ</a:t>
            </a:r>
            <a:endParaRPr kumimoji="0" lang="en-CA" sz="2200" b="1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u-Cans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ᐱᓇᓱᑦᑐᓴᕐᓯᐅᓂᖃᕐᓯᒪᖕᖏᓚᒍᑦ</a:t>
            </a:r>
            <a:r>
              <a:rPr kumimoji="0" lang="iu-Cans-CA" sz="2200" b="0" i="0" u="none" strike="noStrike" kern="1200" cap="none" spc="0" normalizeH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 ᐊᒻᒪᓗ ᓯᕗᓂᕐᒥᒃ ᐱᓇᓱᒐᑦᓴᓂᒃ ᑕᑯᑦᓴᐅᑎᑦᓯᓂᕐᒥᒃ ᕕᕗᐊᕆ 2020 ᐱᒋᐊᕐᓱᒍ</a:t>
            </a: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/>
            </a:r>
            <a:b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</a:b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VS </a:t>
            </a:r>
            <a:r>
              <a:rPr kumimoji="0" lang="en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3 </a:t>
            </a:r>
            <a:r>
              <a:rPr kumimoji="0" lang="iu-Cans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ᐊᕐᕕᑕᕐᓃᑦ</a:t>
            </a:r>
            <a:r>
              <a:rPr kumimoji="0" lang="en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2200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ᐃᓂᓪᓚᑎᕐᑕᐅᓯᒪᔪᑦ ᑰᕕᑦᖃᓚᐅᕐᑎᓇᒍ</a:t>
            </a:r>
            <a:endParaRPr kumimoji="0" lang="en-CA" sz="2200" b="0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200" b="0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u-Cans-CA" sz="2200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ᐱᒋᐅᕐᓴᑎᑦᓯᓂᖃᕐᓯᒪᖕᖏᓚᒍᑦ ᑕᕐᕋᒥ ᒫᑦᔨ 2020 ᐱᒋᐊᕐᓱᒍ</a:t>
            </a: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/>
            </a:r>
            <a:b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</a:b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VS </a:t>
            </a:r>
            <a:r>
              <a:rPr kumimoji="0" lang="en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3 </a:t>
            </a:r>
            <a:r>
              <a:rPr kumimoji="0" lang="iu-Cans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ᐱᒋᐅᕐᓴᑎᑦᓯᓃᑦ</a:t>
            </a:r>
            <a:r>
              <a:rPr kumimoji="0" lang="en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2200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ᐃᓂᓪᓚᑎᕐᑕᐅᓯᒪᔪᑦ ᑰᕕᑦᖃᓚᐅᕐᑎᓇᒍ</a:t>
            </a:r>
            <a:endParaRPr kumimoji="0" lang="en-CA" sz="2200" b="0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200" b="0" i="0" u="none" strike="noStrike" kern="1200" cap="none" spc="0" normalizeH="0" baseline="0" noProof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200" b="1" noProof="0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7</a:t>
            </a:r>
            <a:r>
              <a:rPr kumimoji="0" lang="en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sz="2200" b="1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ᐱᓇᓱᑫᓐᓇᓂᑦᓭᑦ</a:t>
            </a:r>
            <a:r>
              <a:rPr kumimoji="0" lang="en-CA" sz="2200" b="1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kumimoji="0" lang="iu-Cans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ᐊᕗᖓᐅᓕᕆᐊᕐᑕᐅᒪᔪᑦ</a:t>
            </a: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b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</a:b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(5 </a:t>
            </a:r>
            <a:r>
              <a:rPr kumimoji="0" lang="iu-Cans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ᓄᓇᕕᒃ</a:t>
            </a: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, 2 </a:t>
            </a:r>
            <a:r>
              <a:rPr kumimoji="0" lang="iu-Cans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ᒪᓐᑐᔨᐊᓪ</a:t>
            </a: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37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7825E3C-C5E7-40A2-96CD-B7C6DEAF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88" y="1038744"/>
            <a:ext cx="3983581" cy="5751142"/>
          </a:xfrm>
        </p:spPr>
        <p:txBody>
          <a:bodyPr>
            <a:normAutofit/>
          </a:bodyPr>
          <a:lstStyle/>
          <a:p>
            <a:r>
              <a:rPr lang="iu-Cans-CA" sz="2000" b="1" u="sng">
                <a:latin typeface="AiPaiNutaaq" panose="020B0600040300060004" pitchFamily="34" charset="77"/>
              </a:rPr>
              <a:t>ᐱᓇᓱᑦᑎᑖᕐᓂᖅ</a:t>
            </a:r>
            <a:endParaRPr lang="fr-CA" sz="2000" b="1" u="sng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ᐃᓕᒐᓱᐊᕈᑏᑦ ᑕᑕᕐᓴᕋᑦᓭᑦ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ᐃᑲᔪᕐᓯᐅᑎ</a:t>
            </a:r>
            <a:r>
              <a:rPr lang="fr-CA" sz="2000">
                <a:latin typeface="AiPaiNutaaq" panose="020B0600040300060004" pitchFamily="34" charset="77"/>
              </a:rPr>
              <a:t> </a:t>
            </a:r>
            <a:r>
              <a:rPr lang="iu-Cans-CA" sz="2000">
                <a:latin typeface="AiPaiNutaaq" panose="020B0600040300060004" pitchFamily="34" charset="77"/>
              </a:rPr>
              <a:t>ᑕᑕᕐᓴᕋᑦᓴᖅ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ᖃᕆᑕᐅᔭᒃᑯᑦ ᑐᓴᐅᒪᔭᐅᔪᐃᑦ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ᐅᖄᓚᐅᑎᒃᑯᑦ</a:t>
            </a:r>
            <a:r>
              <a:rPr lang="fr-CA" sz="2000">
                <a:latin typeface="AiPaiNutaaq" panose="020B0600040300060004" pitchFamily="34" charset="77"/>
              </a:rPr>
              <a:t> </a:t>
            </a:r>
            <a:r>
              <a:rPr lang="iu-Cans-CA" sz="2000">
                <a:latin typeface="AiPaiNutaaq" panose="020B0600040300060004" pitchFamily="34" charset="77"/>
              </a:rPr>
              <a:t>ᐊᐱᕐᓲᔭᕐᑕᐅᓂᒃᒧᑦ</a:t>
            </a:r>
            <a:r>
              <a:rPr lang="fr-CA" sz="2000">
                <a:latin typeface="AiPaiNutaaq" panose="020B0600040300060004" pitchFamily="34" charset="77"/>
              </a:rPr>
              <a:t> </a:t>
            </a:r>
            <a:r>
              <a:rPr lang="iu-Cans-CA" sz="2000">
                <a:latin typeface="AiPaiNutaaq" panose="020B0600040300060004" pitchFamily="34" charset="77"/>
              </a:rPr>
              <a:t>ᑕᑕᕐᓴᕋᑦᓴᖅ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ᐃᓄᑦᑎᒍᑦ ᐊᐱᕐᓲᔭᕐᑕᐅᓂᕐᒧᑦ ᑕᑕᕐᓴᕋᑦᓴᖅ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ᐃᑲᔪᕐᓯᔭᐅᓂᖅ ᖃᓄᖅ ᐱᓇᓱᑦᑎᕈᑫᓐᓇᑐᑦᓴᐅᓂᕐᒧᑦ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ᑕᑯᑦᓴᐅᑎᑦᓯᓂᖅ ᐃᓕᓐᓂᐊᕕᓐᓄᑦ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ᐃᑲᔪᕐᓯᐅᑏᑦ ᐱᓇᓱᑦᑎᑖᕋᓱᐊᕐᓂᒧᑦ ᐊᒻᒪᓗ ᑭᖑᓂᐊᒍᑦ ᐱᐅᓯᒋᔭᐅᔪᑦᓭᑦ</a:t>
            </a:r>
            <a:endParaRPr lang="fr-CA" sz="2000">
              <a:latin typeface="AiPaiNutaaq" panose="020B0600040300060004" pitchFamily="34" charset="77"/>
            </a:endParaRPr>
          </a:p>
          <a:p>
            <a:pPr marL="0" indent="0">
              <a:buNone/>
            </a:pPr>
            <a:endParaRPr lang="fr-CA" sz="2000">
              <a:latin typeface="Muli" panose="00000500000000000000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437C169-9CAA-4616-BA36-AD384F05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14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2.3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ᐃᑲᔪᕐᓯᐅᑏᑦ ᐊᒻᒪᓗ ᐱᔭᑦᓴᕆᐊᔭᐅᔪᑦ</a:t>
            </a:r>
            <a:endParaRPr lang="fr-CA" sz="3600">
              <a:latin typeface="AiPaiNutaaq" panose="020B0600040300060004" pitchFamily="34" charset="77"/>
            </a:endParaRP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EDE34692-9E22-4185-AD5B-97E972477663}"/>
              </a:ext>
            </a:extLst>
          </p:cNvPr>
          <p:cNvSpPr txBox="1">
            <a:spLocks/>
          </p:cNvSpPr>
          <p:nvPr/>
        </p:nvSpPr>
        <p:spPr>
          <a:xfrm>
            <a:off x="4278725" y="1038745"/>
            <a:ext cx="3929694" cy="3657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u-Cans-CA" sz="2000" b="1" u="sng">
                <a:latin typeface="AiPaiNutaaq" panose="020B0600040300060004" pitchFamily="34" charset="77"/>
              </a:rPr>
              <a:t>ᐱᒋᐅᕐᓴᑎᑦᓯᓃᑦ</a:t>
            </a:r>
            <a:endParaRPr lang="fr-CA" sz="2000" b="1" u="sng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fr-CA" sz="2000">
                <a:latin typeface="AiPaiNutaaq" panose="020B0600040300060004" pitchFamily="34" charset="77"/>
              </a:rPr>
              <a:t>11 </a:t>
            </a:r>
            <a:r>
              <a:rPr lang="iu-Cans-CA" sz="2000">
                <a:latin typeface="AiPaiNutaaq" panose="020B0600040300060004" pitchFamily="34" charset="77"/>
              </a:rPr>
              <a:t>ᐱᒋᐅᕐᓴᑎᑦᓯᓃᑦ</a:t>
            </a:r>
            <a:r>
              <a:rPr lang="fr-CA" sz="2000">
                <a:latin typeface="AiPaiNutaaq" panose="020B0600040300060004" pitchFamily="34" charset="77"/>
              </a:rPr>
              <a:t> (PPT</a:t>
            </a:r>
            <a:r>
              <a:rPr lang="iu-Cans-CA" sz="2000">
                <a:latin typeface="AiPaiNutaaq" panose="020B0600040300060004" pitchFamily="34" charset="77"/>
              </a:rPr>
              <a:t>-ᓂᒃ ᑕᑯᑦᓴᐅᑎᑦᓯᓃᑦ ᐊᒻᒪᓗ ᓱᖃᑦᓯᓃᑦ</a:t>
            </a:r>
            <a:r>
              <a:rPr lang="fr-CA" sz="2000">
                <a:latin typeface="AiPaiNutaaq" panose="020B0600040300060004" pitchFamily="34" charset="77"/>
              </a:rPr>
              <a:t>)</a:t>
            </a: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ᐱᒋᐅᕐᓴᓂᕐᒧᑦ ᐅᓪᓗᑕᒫᕐᓯᐅᑏᑦ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ᐱᒋᐅᕐᓴᑎᑦᓯᓂᕐᒧᑦ ᖃᐅᔨᓴᐅᑏᑦ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ᐃᓚᐅᔪᑦᓭᑦ ᒪᓕᒐᕆᒋᐊᓕᖏᑦ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ᐱᒋᐅᕐᓴᑐᐃᑦ ᐅᓪᓗᑕᒫᑦ ᖃᐅᔨᓴᕐᑕᐅᓂᖏᑦ</a:t>
            </a: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ᐃᓚᐅᔪᑦᓭᑦ ᓇᒻᒥᓂᒃ ᖃᐅᔨᓴᕐᓂᖏᑦ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ᐃᓚᐅᔪᑦᓭᑦ</a:t>
            </a:r>
            <a:r>
              <a:rPr lang="fr-CA" sz="2000">
                <a:latin typeface="AiPaiNutaaq" panose="020B0600040300060004" pitchFamily="34" charset="77"/>
              </a:rPr>
              <a:t> </a:t>
            </a:r>
            <a:r>
              <a:rPr lang="iu-Cans-CA" sz="2000">
                <a:latin typeface="AiPaiNutaaq" panose="020B0600040300060004" pitchFamily="34" charset="77"/>
              </a:rPr>
              <a:t>ᐅᓪᓗᑕᒫᑦ ᖃᐅᔨᓴᕐᑕᐅᓂᖏᑦ</a:t>
            </a:r>
            <a:endParaRPr lang="fr-CA" sz="20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ᐃᓚᐅᔪᑦᓭᑦ ᐱᒋᐅᕐᓴᑎᑕᐅᓂᕐᒧᑦ ᖃᐅᔨᓴᕐᑕᐅᓂᖏᑦ</a:t>
            </a:r>
            <a:r>
              <a:rPr lang="fr-CA" sz="2000">
                <a:latin typeface="AiPaiNutaaq" panose="020B0600040300060004" pitchFamily="34" charset="77"/>
              </a:rPr>
              <a:t> </a:t>
            </a:r>
          </a:p>
          <a:p>
            <a:pPr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ᐱᒋᐅᕐᓴᑎᑕᐅᓂᕐᒧᑦ ᐃᓕᓐᓂᐊᑎᑕᐅᓃᑦ ᑕᑕᕐᓴᒐᑦᓴᖓ</a:t>
            </a:r>
            <a:endParaRPr lang="fr-CA" sz="2000">
              <a:latin typeface="AiPaiNutaaq" panose="020B0600040300060004" pitchFamily="34" charset="77"/>
            </a:endParaRP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7A4CB039-AE37-4B27-B742-83D42EAD1F06}"/>
              </a:ext>
            </a:extLst>
          </p:cNvPr>
          <p:cNvSpPr txBox="1">
            <a:spLocks/>
          </p:cNvSpPr>
          <p:nvPr/>
        </p:nvSpPr>
        <p:spPr>
          <a:xfrm>
            <a:off x="8235363" y="1061350"/>
            <a:ext cx="3929694" cy="5796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iu-Cans-CA" sz="1800" b="1" u="sng">
                <a:latin typeface="AiPaiNutaaq" panose="020B0600040300060004" pitchFamily="34" charset="77"/>
              </a:rPr>
              <a:t>ᐱᓇᓱᑫᓐᓇᓃᑦ</a:t>
            </a:r>
            <a:endParaRPr lang="fr-CA" sz="1800" b="1" u="sng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ᐱᓇᓱᑫᓐᓇᓂᕐᒧᑦ ᓇᓗᓀᒃᑯᑕᖓ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ᐱᓇᓱᑫᓐᓇᓂᕐᒧᑦ ᐊᖏᖃᑎᒌᒍᑎ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ᐃᓚᐅᔪᑦᓴᐅᑉ ᑭᓇᐅᓂᖓ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ᕿᑎᕐᖃᖓ ᐱᓇᓱᑫᓐᓇᓂᖓᓄᑦ ᐊᒻᒪᓗ ᓈᓂᖓᓂ ᖃᐅᔨᓴᐅᑏᑦ</a:t>
            </a:r>
            <a:r>
              <a:rPr lang="fr-CA" sz="1800">
                <a:latin typeface="AiPaiNutaaq" panose="020B0600040300060004" pitchFamily="34" charset="77"/>
              </a:rPr>
              <a:t> (</a:t>
            </a:r>
            <a:r>
              <a:rPr lang="iu-Cans-CA" sz="1800">
                <a:latin typeface="AiPaiNutaaq" panose="020B0600040300060004" pitchFamily="34" charset="77"/>
              </a:rPr>
              <a:t>ᐃᑲᔪᕐᑏᑦ</a:t>
            </a:r>
            <a:r>
              <a:rPr lang="fr-CA" sz="1800">
                <a:latin typeface="AiPaiNutaaq" panose="020B0600040300060004" pitchFamily="34" charset="77"/>
              </a:rPr>
              <a:t> &amp; </a:t>
            </a:r>
            <a:r>
              <a:rPr lang="iu-Cans-CA" sz="1800">
                <a:latin typeface="AiPaiNutaaq" panose="020B0600040300060004" pitchFamily="34" charset="77"/>
              </a:rPr>
              <a:t>ᐱᓇᓱᑫᓐᓇᑐᐃᑦ</a:t>
            </a:r>
            <a:r>
              <a:rPr lang="fr-CA" sz="1800">
                <a:latin typeface="AiPaiNutaaq" panose="020B0600040300060004" pitchFamily="34" charset="77"/>
              </a:rPr>
              <a:t>)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ᕿᑎᕐᖃᖓ</a:t>
            </a:r>
            <a:r>
              <a:rPr lang="fr-CA" sz="1800">
                <a:latin typeface="AiPaiNutaaq" panose="020B0600040300060004" pitchFamily="34" charset="77"/>
              </a:rPr>
              <a:t> </a:t>
            </a:r>
            <a:r>
              <a:rPr lang="iu-Cans-CA" sz="1800">
                <a:latin typeface="AiPaiNutaaq" panose="020B0600040300060004" pitchFamily="34" charset="77"/>
              </a:rPr>
              <a:t>ᓈᓂᖓᓂᓪᓗ ᐃᒻᒥᓂᒃ ᖃᐅᔨᓴᕐᓃᑦ </a:t>
            </a:r>
            <a:r>
              <a:rPr lang="fr-CA" sz="1800">
                <a:latin typeface="AiPaiNutaaq" panose="020B0600040300060004" pitchFamily="34" charset="77"/>
              </a:rPr>
              <a:t>(</a:t>
            </a:r>
            <a:r>
              <a:rPr lang="iu-Cans-CA" sz="1800">
                <a:latin typeface="AiPaiNutaaq" panose="020B0600040300060004" pitchFamily="34" charset="77"/>
              </a:rPr>
              <a:t>ᐃᑲᔪᕐᑏᑦ</a:t>
            </a:r>
            <a:r>
              <a:rPr lang="fr-CA" sz="1800">
                <a:latin typeface="AiPaiNutaaq" panose="020B0600040300060004" pitchFamily="34" charset="77"/>
              </a:rPr>
              <a:t> &amp; </a:t>
            </a:r>
            <a:r>
              <a:rPr lang="iu-Cans-CA" sz="1800">
                <a:latin typeface="AiPaiNutaaq" panose="020B0600040300060004" pitchFamily="34" charset="77"/>
              </a:rPr>
              <a:t>ᐱᓇᓱᑫᓐᓇᑐᐃᑦ</a:t>
            </a:r>
            <a:r>
              <a:rPr lang="fr-CA" sz="1800">
                <a:latin typeface="AiPaiNutaaq" panose="020B0600040300060004" pitchFamily="34" charset="77"/>
              </a:rPr>
              <a:t>)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ᐸᕐᓇᓯᒪᐅᑏᑦ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ᐃᑲᔪᕐᑎᐅᑉ ᒪᓕᒐᖏᑦ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ᐱᓇᓱᑫᓐᓇᑐᒧᑦ ᒪᓕᒉᑦ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ᐱᓇᓱᑫᓐᓇᑑᑉ ᐱᓇᓱᐊᕈᓯᑕᒫᑦ ᖃᐅᔨᓴᕐᑕᐅᓂᖓ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ᐱᓇᓱᐊᕈᓯᑕᒫᑦ ᐃᓕᑦᓯᕙᓪᓕᐊᓂᕐᒧᑦ ᑐᕌᒐᖏᑦᑕ ᐋᕐᕿᓯᒪᒍᓯᖏᑦ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ᐱᓇᓱᑫᓐᓇᑑᑉ ᖃᐅᔨᓴᕐᑕᐅᒍᑎᖓᓄᑦ ᑕᑕᕐᓴᕋᑦᓴᖅ (ᑲᒫᔩᑦ &amp; ᐱᓇᓱᑫᓐᓇᑐᑦ)</a:t>
            </a:r>
            <a:r>
              <a:rPr lang="fr-CA" sz="1800">
                <a:latin typeface="AiPaiNutaaq" panose="020B0600040300060004" pitchFamily="34" charset="77"/>
              </a:rPr>
              <a:t> </a:t>
            </a:r>
            <a:endParaRPr lang="iu-Cans-CA" sz="1800">
              <a:latin typeface="AiPaiNutaaq" panose="020B0600040300060004" pitchFamily="34" charset="77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ᐱᔪᓐᓇᐅᑎᑖᕐᐸᓕᐊᓂᕐᒧᑦ ᐸᕐᓀᒍᑎ</a:t>
            </a:r>
            <a:endParaRPr lang="fr-CA" sz="1800">
              <a:latin typeface="AiPaiNutaaq" panose="020B0600040300060004" pitchFamily="34" charset="77"/>
            </a:endParaRPr>
          </a:p>
        </p:txBody>
      </p:sp>
      <p:pic>
        <p:nvPicPr>
          <p:cNvPr id="10" name="Image 9" descr="Une image contenant signe, photo, posant, debout&#10;&#10;Description générée automatiquement">
            <a:extLst>
              <a:ext uri="{FF2B5EF4-FFF2-40B4-BE49-F238E27FC236}">
                <a16:creationId xmlns:a16="http://schemas.microsoft.com/office/drawing/2014/main" id="{F178E5C0-AEC2-4675-B3D2-7F48E4357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445" y="3246148"/>
            <a:ext cx="2649680" cy="3428999"/>
          </a:xfrm>
          <a:prstGeom prst="rect">
            <a:avLst/>
          </a:prstGeom>
        </p:spPr>
      </p:pic>
      <p:pic>
        <p:nvPicPr>
          <p:cNvPr id="12" name="Image 11" descr="Une image contenant texte, journal, photo, homme&#10;&#10;Description générée automatiquement">
            <a:extLst>
              <a:ext uri="{FF2B5EF4-FFF2-40B4-BE49-F238E27FC236}">
                <a16:creationId xmlns:a16="http://schemas.microsoft.com/office/drawing/2014/main" id="{4E3406CB-2223-4AF5-A7DF-CFD8BB076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9" y="3246147"/>
            <a:ext cx="2649682" cy="3429000"/>
          </a:xfrm>
          <a:prstGeom prst="rect">
            <a:avLst/>
          </a:prstGeom>
        </p:spPr>
      </p:pic>
      <p:pic>
        <p:nvPicPr>
          <p:cNvPr id="14" name="Image 1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B3E4FCD-6D03-477D-83D3-6965C1211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13" y="3246147"/>
            <a:ext cx="2625230" cy="33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437C169-9CAA-4616-BA36-AD384F05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14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>
                <a:solidFill>
                  <a:srgbClr val="CEDB00"/>
                </a:solidFill>
                <a:latin typeface="AiPaiNutaaq" panose="020B0600040300060004" pitchFamily="34" charset="77"/>
              </a:rPr>
              <a:t>2.3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ᐃᑲᔪᕐᓯᐅᑏᑦ ᐊᒻᒪᓗ ᐱᔭᑦᓴᕆᐊᔭᐅᔪᑦ</a:t>
            </a:r>
            <a:endParaRPr lang="fr-CA" sz="360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DD4F99FA-5040-43D5-8A98-9AC280AC4FA3}"/>
              </a:ext>
            </a:extLst>
          </p:cNvPr>
          <p:cNvSpPr txBox="1">
            <a:spLocks/>
          </p:cNvSpPr>
          <p:nvPr/>
        </p:nvSpPr>
        <p:spPr>
          <a:xfrm>
            <a:off x="8738789" y="5212075"/>
            <a:ext cx="3983582" cy="1046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u-Cans-CA" sz="1800" b="1" u="sng">
                <a:latin typeface="AiPaiNutaaq" panose="020B0600040300060004" pitchFamily="34" charset="77"/>
              </a:rPr>
              <a:t>ᐱᓇᓱᐊᖃᑎᒋᔭᐅᔪᑦ</a:t>
            </a:r>
            <a:endParaRPr lang="fr-CA" sz="1800" b="1" u="sng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ᐃᑲᔪᕐᑐᐃᑦ</a:t>
            </a:r>
            <a:r>
              <a:rPr lang="fr-CA" sz="1800">
                <a:latin typeface="AiPaiNutaaq" panose="020B0600040300060004" pitchFamily="34" charset="77"/>
              </a:rPr>
              <a:t> &amp; </a:t>
            </a:r>
            <a:r>
              <a:rPr lang="iu-Cans-CA" sz="1800">
                <a:latin typeface="AiPaiNutaaq" panose="020B0600040300060004" pitchFamily="34" charset="77"/>
              </a:rPr>
              <a:t>ᓀᓪᓕᑎᕐᓯᒪᔪᐃᓪᓗ ᑎᒥᐅᔪᓄᑦ</a:t>
            </a:r>
            <a:endParaRPr lang="fr-CA" sz="18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1800">
                <a:latin typeface="AiPaiNutaaq" panose="020B0600040300060004" pitchFamily="34" charset="77"/>
              </a:rPr>
              <a:t>ᐃᑲᔪᕐᑐᐃᑦ YES-ᑯᓄᑦ ᐊᒻᒪᓗ </a:t>
            </a:r>
            <a:br>
              <a:rPr lang="iu-Cans-CA" sz="1800">
                <a:latin typeface="AiPaiNutaaq" panose="020B0600040300060004" pitchFamily="34" charset="77"/>
              </a:rPr>
            </a:br>
            <a:r>
              <a:rPr lang="iu-Cans-CA" sz="1800">
                <a:latin typeface="AiPaiNutaaq" panose="020B0600040300060004" pitchFamily="34" charset="77"/>
              </a:rPr>
              <a:t>LEO-ᓄᑦ</a:t>
            </a:r>
            <a:endParaRPr lang="fr-CA" sz="1800">
              <a:latin typeface="AiPaiNutaaq" panose="020B0600040300060004" pitchFamily="34" charset="77"/>
            </a:endParaRP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B005B1E4-3B9D-488B-AD11-CD4BCBD67090}"/>
              </a:ext>
            </a:extLst>
          </p:cNvPr>
          <p:cNvSpPr txBox="1">
            <a:spLocks/>
          </p:cNvSpPr>
          <p:nvPr/>
        </p:nvSpPr>
        <p:spPr>
          <a:xfrm>
            <a:off x="4343037" y="4323431"/>
            <a:ext cx="3983581" cy="2641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u-Cans-CA" sz="2900" b="1" u="sng">
                <a:latin typeface="AiPaiNutaaq" panose="020B0600040300060004" pitchFamily="34" charset="77"/>
              </a:rPr>
              <a:t>ᐸᕐᓇᑕᐅᒪᔪᑦ</a:t>
            </a:r>
            <a:r>
              <a:rPr lang="fr-CA" sz="2900" b="1" u="sng">
                <a:latin typeface="AiPaiNutaaq" panose="020B0600040300060004" pitchFamily="34" charset="77"/>
              </a:rPr>
              <a:t> &amp; </a:t>
            </a:r>
            <a:r>
              <a:rPr lang="iu-Cans-CA" sz="2900" b="1" u="sng">
                <a:latin typeface="AiPaiNutaaq" panose="020B0600040300060004" pitchFamily="34" charset="77"/>
              </a:rPr>
              <a:t>ᒪᓕᑦᑕᐅᒋᐊᓖᑦ</a:t>
            </a:r>
            <a:endParaRPr lang="fr-CA" sz="2900" b="1" u="sng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900">
                <a:latin typeface="AiPaiNutaaq" panose="020B0600040300060004" pitchFamily="34" charset="77"/>
              </a:rPr>
              <a:t>ᐱᓇᓱᑫᓐᓇᑐᐃᑦ ᐱᒋᐅᕐᓴᑐᐃᓪᓗ ᒥᑦᓵᓄᑦ ᑐᕐᖁᑐᐃᕕᖓ</a:t>
            </a:r>
            <a:endParaRPr lang="fr-CA" sz="29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900">
                <a:latin typeface="AiPaiNutaaq" panose="020B0600040300060004" pitchFamily="34" charset="77"/>
              </a:rPr>
              <a:t>ᐊᓂᕐᕋᖃᕐᑎᓯᑫᓐᓇᓂᕐᒧᑦ ᐊᑭᓕᕐᑐᐃᓂᕐᒧᑦ ᐊᖏᕐᓯᒪᐅᑏᑦ</a:t>
            </a:r>
          </a:p>
          <a:p>
            <a:pPr>
              <a:buFontTx/>
              <a:buChar char="-"/>
            </a:pPr>
            <a:r>
              <a:rPr lang="iu-Cans-CA" sz="2900">
                <a:latin typeface="AiPaiNutaaq" panose="020B0600040300060004" pitchFamily="34" charset="77"/>
              </a:rPr>
              <a:t>ᐃᓚᐅᔪᐃᑦ ᖃᓄᐃᑦᑑᓂᖏᑦᑕ ᑕᑕᕐᓴᕋᑦᓭᑦ: ᕿᑲᑫᓐᓇᑐᖅ, ᕿᑲᑫᓐᓇᑐᖅ ᐱᒋᐅᕐᓴᑎᑕᐅᓂᕐᒥᑦ, ᕿᑲᑫᓐᓇᑐᖅ ᐱᒋᐅᕐᓴᑎᑕᐅᓂᕐᒥᒃ ᐅᑎᕆᐊᓪᓚᖁᔭᐅᓂᖓ, ᐅᒃᑯᐊᓯᒪᔪᖅ, ᓄᕐᖃᑎᑕᐅᔪᕕᓂᖅ, ᐱᔭᕇᕐᓯᒪᔪᖅ</a:t>
            </a:r>
            <a:r>
              <a:rPr lang="fr-CA" sz="2900">
                <a:latin typeface="AiPaiNutaaq" panose="020B0600040300060004" pitchFamily="34" charset="77"/>
              </a:rPr>
              <a:t>d</a:t>
            </a:r>
          </a:p>
          <a:p>
            <a:pPr>
              <a:buFontTx/>
              <a:buChar char="-"/>
            </a:pPr>
            <a:r>
              <a:rPr lang="iu-Cans-CA" sz="2900">
                <a:latin typeface="AiPaiNutaaq" panose="020B0600040300060004" pitchFamily="34" charset="77"/>
              </a:rPr>
              <a:t>ᐊᓪᓚᖁᑏᑦ ᐅᒃᑯᐃᑕᐅᓂᖏᓐᓄᑦ ᑲᒪᒍᑏᑦ</a:t>
            </a:r>
            <a:endParaRPr lang="fr-CA" sz="29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900">
                <a:latin typeface="AiPaiNutaaq" panose="020B0600040300060004" pitchFamily="34" charset="77"/>
              </a:rPr>
              <a:t>ᐊᓪᓚᑕᐅᒪᔪᐃᑦ ᖃᐅᔨᑎᑦᓯᒍᑏᑦ</a:t>
            </a:r>
            <a:endParaRPr lang="fr-CA" sz="29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 sz="2900">
                <a:latin typeface="AiPaiNutaaq" panose="020B0600040300060004" pitchFamily="34" charset="77"/>
              </a:rPr>
              <a:t>ᐱᒋᐅᕐᓴᑎᑦᓯᓂᕐᒧᑦ ᖃᐅᔨᑎᑦᓯᒍᑏᑦ</a:t>
            </a:r>
            <a:endParaRPr lang="fr-CA" sz="2900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endParaRPr lang="fr-CA">
              <a:latin typeface="Muli" panose="00000500000000000000" pitchFamily="2" charset="0"/>
            </a:endParaRPr>
          </a:p>
          <a:p>
            <a:pPr marL="0" indent="0">
              <a:buNone/>
            </a:pPr>
            <a:endParaRPr lang="fr-CA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endParaRPr lang="fr-CA">
              <a:latin typeface="Muli" panose="00000500000000000000" pitchFamily="2" charset="0"/>
            </a:endParaRPr>
          </a:p>
          <a:p>
            <a:endParaRPr lang="fr-CA">
              <a:latin typeface="Muli" panose="00000500000000000000" pitchFamily="2" charset="0"/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076AA2C4-803A-43C5-A764-56A90C63900C}"/>
              </a:ext>
            </a:extLst>
          </p:cNvPr>
          <p:cNvSpPr txBox="1">
            <a:spLocks/>
          </p:cNvSpPr>
          <p:nvPr/>
        </p:nvSpPr>
        <p:spPr>
          <a:xfrm>
            <a:off x="98095" y="4858287"/>
            <a:ext cx="4149969" cy="1954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u-Cans-CA" b="1" u="sng">
                <a:latin typeface="AiPaiNutaaq" panose="020B0600040300060004" pitchFamily="34" charset="77"/>
              </a:rPr>
              <a:t>ᐱᔪᒪᓕᕐᑕᐅᑎᑦᓯᒐᓱᐊᕐᓂᖅ</a:t>
            </a:r>
            <a:endParaRPr lang="fr-CA" b="1" u="sng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>
                <a:latin typeface="AiPaiNutaaq" panose="020B0600040300060004" pitchFamily="34" charset="77"/>
              </a:rPr>
              <a:t>ᖃᕆᑕᐅᔭᐅᑉ ᐱᑐᕝᕕᖓᒍᑦ</a:t>
            </a:r>
            <a:endParaRPr lang="fr-CA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>
                <a:latin typeface="AiPaiNutaaq" panose="020B0600040300060004" pitchFamily="34" charset="77"/>
              </a:rPr>
              <a:t>ᕓᔅᐳᒃᑯᑦ</a:t>
            </a:r>
            <a:endParaRPr lang="fr-CA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>
                <a:latin typeface="AiPaiNutaaq" panose="020B0600040300060004" pitchFamily="34" charset="77"/>
              </a:rPr>
              <a:t>ᐊᑐᐊᕌᐱᑦᑎᒍᑦ</a:t>
            </a:r>
            <a:endParaRPr lang="fr-CA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>
                <a:latin typeface="AiPaiNutaaq" panose="020B0600040300060004" pitchFamily="34" charset="77"/>
              </a:rPr>
              <a:t>ᐊᑭᓐᓇᒥᐅᑕᑎᒍᑦ</a:t>
            </a:r>
            <a:endParaRPr lang="fr-CA">
              <a:latin typeface="AiPaiNutaaq" panose="020B0600040300060004" pitchFamily="34" charset="77"/>
            </a:endParaRPr>
          </a:p>
          <a:p>
            <a:pPr>
              <a:buFontTx/>
              <a:buChar char="-"/>
            </a:pPr>
            <a:r>
              <a:rPr lang="iu-Cans-CA">
                <a:latin typeface="AiPaiNutaaq" panose="020B0600040300060004" pitchFamily="34" charset="77"/>
              </a:rPr>
              <a:t>ᐱᔪᒪᓕᕐᑕᐅᑎᑦᓯᒐᓱᐊᕈᑏᑦ ᐱᐅᒃᑯᑏᑦ</a:t>
            </a:r>
            <a:endParaRPr lang="fr-CA">
              <a:latin typeface="AiPaiNutaaq" panose="020B0600040300060004" pitchFamily="34" charset="77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FFF96B6-12F4-4039-B45F-178722831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" y="1051086"/>
            <a:ext cx="3696947" cy="2869324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0CE15D6-556E-47D9-A958-4E9D77DE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9" y="820068"/>
            <a:ext cx="2649682" cy="3429001"/>
          </a:xfrm>
          <a:prstGeom prst="rect">
            <a:avLst/>
          </a:prstGeom>
        </p:spPr>
      </p:pic>
      <p:pic>
        <p:nvPicPr>
          <p:cNvPr id="20" name="Image 1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A7B663B-FC01-4530-8BEB-871AC064E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68" y="1051086"/>
            <a:ext cx="26496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2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8480" y="1418172"/>
            <a:ext cx="11272464" cy="46851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iu-Cans-CA">
                <a:latin typeface="AiPaiNutaaq" panose="020B0600040300060004" pitchFamily="34" charset="77"/>
                <a:cs typeface="Arabic Typesetting"/>
              </a:rPr>
              <a:t>ᓱᓇᐅᕙ ᐱᔪᓐᓇᖁᖔ?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457200" lvl="1" indent="0">
              <a:buNone/>
            </a:pP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457200" lvl="1" indent="0">
              <a:buNone/>
            </a:pPr>
            <a:r>
              <a:rPr lang="en-CA" dirty="0">
                <a:latin typeface="AiPaiNutaaq" panose="020B0600040300060004" pitchFamily="34" charset="77"/>
                <a:cs typeface="Arabic Typesetting"/>
              </a:rPr>
              <a:t>1.2 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ᐱᔪᓐᓇᖁᖔ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1520825" lvl="1" indent="-264795"/>
            <a:r>
              <a:rPr lang="iu-Cans-CA">
                <a:latin typeface="AiPaiNutaaq" panose="020B0600040300060004" pitchFamily="34" charset="77"/>
                <a:cs typeface="Arabic Typesetting"/>
              </a:rPr>
              <a:t>ᐃᓕᒐᓱᐊᕐᓂᖅ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1520825" lvl="1" indent="-264795"/>
            <a:r>
              <a:rPr lang="en-CA" dirty="0">
                <a:latin typeface="AiPaiNutaaq" panose="020B0600040300060004" pitchFamily="34" charset="77"/>
                <a:cs typeface="Arabic Typesetting"/>
              </a:rPr>
              <a:t>3 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ᑐᖕᖓᕖᑦ ᓱᖃᑦᓯᐅᑏᑦ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1255395" lvl="1" indent="0">
              <a:buNone/>
            </a:pP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iu-Cans-CA">
                <a:latin typeface="AiPaiNutaaq" panose="020B0600040300060004" pitchFamily="34" charset="77"/>
                <a:cs typeface="Arabic Typesetting"/>
              </a:rPr>
              <a:t>ᓱᓂᕕᓂᖏᑦ</a:t>
            </a:r>
            <a:r>
              <a:rPr lang="en-CA" dirty="0">
                <a:latin typeface="AiPaiNutaaq" panose="020B0600040300060004" pitchFamily="34" charset="77"/>
                <a:cs typeface="Arabic Typesetting"/>
              </a:rPr>
              <a:t> 2017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-ᒥ</a:t>
            </a:r>
            <a:r>
              <a:rPr lang="en-CA" dirty="0">
                <a:latin typeface="AiPaiNutaaq" panose="020B0600040300060004" pitchFamily="34" charset="77"/>
                <a:cs typeface="Arabic Typesetting"/>
              </a:rPr>
              <a:t>-2021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-ᒧᑦ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457200" lvl="1" indent="0">
              <a:buNone/>
            </a:pPr>
            <a:r>
              <a:rPr lang="en-CA" dirty="0">
                <a:latin typeface="AiPaiNutaaq" panose="020B0600040300060004" pitchFamily="34" charset="77"/>
                <a:cs typeface="Arabic Typesetting"/>
              </a:rPr>
              <a:t>2.1 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ᐃᓂᓪᓚᑎᕐᓯᒪᓂᖏᑦ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457200" lvl="1" indent="0">
              <a:buNone/>
            </a:pPr>
            <a:r>
              <a:rPr lang="en-CA" dirty="0">
                <a:latin typeface="AiPaiNutaaq" panose="020B0600040300060004" pitchFamily="34" charset="77"/>
                <a:cs typeface="Arabic Typesetting"/>
              </a:rPr>
              <a:t>2.2 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ᐋᕐᕿᓯᒪᒍᓰᑦ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457200" lvl="1" indent="0">
              <a:buNone/>
            </a:pPr>
            <a:r>
              <a:rPr lang="en-CA" dirty="0">
                <a:latin typeface="AiPaiNutaaq" panose="020B0600040300060004" pitchFamily="34" charset="77"/>
                <a:cs typeface="Arabic Typesetting"/>
              </a:rPr>
              <a:t>2.3 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ᐃᑲᔪᕐᓯᐅᑏᑦ ᐊᒻᒪᓗ ᐱᔭᑦᓴᕆᔭᐅᔪᑦ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  <a:p>
            <a:pPr marL="457200" lvl="1" indent="0">
              <a:buNone/>
            </a:pPr>
            <a:r>
              <a:rPr lang="en-CA" dirty="0">
                <a:latin typeface="AiPaiNutaaq" panose="020B0600040300060004" pitchFamily="34" charset="77"/>
                <a:cs typeface="Arabic Typesetting"/>
              </a:rPr>
              <a:t>2.4 </a:t>
            </a:r>
            <a:r>
              <a:rPr lang="iu-Cans-CA">
                <a:latin typeface="AiPaiNutaaq" panose="020B0600040300060004" pitchFamily="34" charset="77"/>
                <a:cs typeface="Arabic Typesetting"/>
              </a:rPr>
              <a:t>ᐅᖃᐅᓯᑦᓴᕆᔭᐅᔪᑦ</a:t>
            </a:r>
            <a:endParaRPr lang="en-CA" dirty="0">
              <a:latin typeface="AiPaiNutaaq" panose="020B0600040300060004" pitchFamily="34" charset="77"/>
              <a:cs typeface="Arabic Typesetting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0013"/>
            <a:ext cx="12192000" cy="838200"/>
          </a:xfrm>
        </p:spPr>
        <p:txBody>
          <a:bodyPr>
            <a:normAutofit/>
          </a:bodyPr>
          <a:lstStyle/>
          <a:p>
            <a:pPr algn="ctr"/>
            <a:r>
              <a:rPr lang="iu-Cans-CA" sz="3600" b="1">
                <a:solidFill>
                  <a:srgbClr val="CEDB00"/>
                </a:solidFill>
                <a:latin typeface="AiPaiNutaaq" panose="020B0600040300060004" pitchFamily="34" charset="77"/>
              </a:rPr>
              <a:t>ᑕᑯᓐᓇᕋᑦᓴᓕᐊᑉ ᐋᕐᕿᓯᒪᒍᓯᖓ</a:t>
            </a:r>
            <a:endParaRPr lang="fr-CA" sz="3600" b="1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18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au, homme, extérieur&#10;&#10;Description générée automatiquement">
            <a:extLst>
              <a:ext uri="{FF2B5EF4-FFF2-40B4-BE49-F238E27FC236}">
                <a16:creationId xmlns:a16="http://schemas.microsoft.com/office/drawing/2014/main" id="{79F18B3E-2B60-41B3-AC3F-864B67BD8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r="9091" b="25149"/>
          <a:stretch/>
        </p:blipFill>
        <p:spPr>
          <a:xfrm>
            <a:off x="20" y="753611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23986" y="-2008"/>
            <a:ext cx="12315986" cy="1043409"/>
          </a:xfrm>
          <a:solidFill>
            <a:srgbClr val="2A2F35"/>
          </a:solidFill>
        </p:spPr>
        <p:txBody>
          <a:bodyPr>
            <a:normAutofit/>
          </a:bodyPr>
          <a:lstStyle/>
          <a:p>
            <a:r>
              <a:rPr lang="fr-CA" sz="4000">
                <a:solidFill>
                  <a:srgbClr val="CEDB00"/>
                </a:solidFill>
                <a:latin typeface="AiPaiNutaaq" panose="020B0600040300060004" pitchFamily="34" charset="77"/>
              </a:rPr>
              <a:t>2.4</a:t>
            </a:r>
            <a:r>
              <a:rPr lang="fr-CA" sz="3600">
                <a:latin typeface="AiPaiNutaaq" panose="020B0600040300060004" pitchFamily="34" charset="77"/>
              </a:rPr>
              <a:t> </a:t>
            </a:r>
            <a:r>
              <a:rPr lang="iu-Cans-CA" sz="4000">
                <a:solidFill>
                  <a:srgbClr val="CEDB00"/>
                </a:solidFill>
                <a:latin typeface="AiPaiNutaaq" panose="020B0600040300060004" pitchFamily="34" charset="77"/>
              </a:rPr>
              <a:t>ᐅᖃᐅᓯᑦᓴᕆᔭᐅᔪᑦ</a:t>
            </a:r>
            <a:endParaRPr lang="fr-CA" sz="400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203062"/>
            <a:ext cx="5207431" cy="4143853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CA" i="1">
                <a:latin typeface="AiPaiNutaaq" panose="020B0600040300060004" pitchFamily="34" charset="77"/>
              </a:rPr>
              <a:t>“ </a:t>
            </a:r>
            <a:r>
              <a:rPr lang="iu-Cans-CA" i="1">
                <a:latin typeface="AiPaiNutaaq" panose="020B0600040300060004" pitchFamily="34" charset="77"/>
              </a:rPr>
              <a:t>ᐱᔭᕇᕐᓯᒪᕗᖓ ᐱᓇᓱᑫᓐᓇᓂᕐᒥᒃ ᐊᒻᒪᓗ ᖁᕕᐊᓱᓐᓂᔪᐊᖃᕐᖁᖓ ᑕᒪᑦᓱᒪ ᒥᑦᓵᓄᑦ ᐱᓇᓱᐊᕐᓯᒪᒐᒪ ᐊᑑᑎᒍᒪᓯᒪᔭᕋᓂᒃ ᐃᓅᓱᑦᑐᐃᑦ ᐱᕙᓪᓕᐊᓂᖏᓐᓄᑦ ᐃᓅᓯᕐᒥᒃ ᑐᕌᒐᕆᑦᓱᒍᓗ, ᐱᓇᓱᒐᕐᒥᒃ ᒪᓂᔨᓯᒪᔪᑦ </a:t>
            </a:r>
            <a:r>
              <a:rPr lang="en-CA" i="1">
                <a:latin typeface="AiPaiNutaaq" panose="020B0600040300060004" pitchFamily="34" charset="77"/>
              </a:rPr>
              <a:t>[…] </a:t>
            </a:r>
            <a:r>
              <a:rPr lang="iu-Cans-CA" i="1">
                <a:latin typeface="AiPaiNutaaq" panose="020B0600040300060004" pitchFamily="34" charset="77"/>
              </a:rPr>
              <a:t>ᐱᐅᔪᕐᔪᐊᖅ ᑕᒪᓐᓇ ᐊᕐᕌᒍᒥ ᐱᒋᐊᖕᖓᐅᑎᒋᑦᓱᒍ</a:t>
            </a:r>
            <a:r>
              <a:rPr lang="en-CA" i="1">
                <a:latin typeface="AiPaiNutaaq" panose="020B0600040300060004" pitchFamily="34" charset="77"/>
              </a:rPr>
              <a:t>.’’	</a:t>
            </a:r>
          </a:p>
          <a:p>
            <a:pPr marL="0" indent="0" algn="ctr">
              <a:buNone/>
            </a:pPr>
            <a:r>
              <a:rPr lang="en-CA" sz="2000" i="1">
                <a:latin typeface="AiPaiNutaaq" panose="020B0600040300060004" pitchFamily="34" charset="77"/>
              </a:rPr>
              <a:t>	- </a:t>
            </a:r>
            <a:r>
              <a:rPr lang="iu-Cans-CA" sz="2000">
                <a:latin typeface="AiPaiNutaaq" panose="020B0600040300060004" pitchFamily="34" charset="77"/>
              </a:rPr>
              <a:t>ᒫᒃ ᐋᑕᒻᔅ</a:t>
            </a:r>
            <a:r>
              <a:rPr lang="en-CA" sz="2000">
                <a:latin typeface="AiPaiNutaaq" panose="020B0600040300060004" pitchFamily="34" charset="77"/>
              </a:rPr>
              <a:t>, 25</a:t>
            </a:r>
            <a:r>
              <a:rPr lang="iu-Cans-CA" sz="2000">
                <a:latin typeface="AiPaiNutaaq" panose="020B0600040300060004" pitchFamily="34" charset="77"/>
              </a:rPr>
              <a:t>-ᓂᒃ ᐅᑭᐅᓕᒃ</a:t>
            </a:r>
            <a:r>
              <a:rPr lang="en-CA" sz="2000">
                <a:latin typeface="AiPaiNutaaq" panose="020B0600040300060004" pitchFamily="34" charset="77"/>
              </a:rPr>
              <a:t>			</a:t>
            </a:r>
            <a:r>
              <a:rPr lang="iu-Cans-CA" sz="2000">
                <a:latin typeface="AiPaiNutaaq" panose="020B0600040300060004" pitchFamily="34" charset="77"/>
              </a:rPr>
              <a:t>ᑲᖏᕐᓱᔪᐊᖅ</a:t>
            </a:r>
            <a:endParaRPr lang="en-CA"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38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D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805BED23-275A-4642-8E61-BD2B7EBFB89B}"/>
              </a:ext>
            </a:extLst>
          </p:cNvPr>
          <p:cNvSpPr/>
          <p:nvPr/>
        </p:nvSpPr>
        <p:spPr>
          <a:xfrm rot="4988970">
            <a:off x="6015298" y="-972097"/>
            <a:ext cx="6946997" cy="7684590"/>
          </a:xfrm>
          <a:prstGeom prst="flowChartConnector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 descr="Une image contenant intérieur, personne, vert, lit&#10;&#10;Description générée automatiquement">
            <a:extLst>
              <a:ext uri="{FF2B5EF4-FFF2-40B4-BE49-F238E27FC236}">
                <a16:creationId xmlns:a16="http://schemas.microsoft.com/office/drawing/2014/main" id="{54076567-2ED7-42FB-8098-E4380DC6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9155765A-C597-40FF-95EA-161C96689694}"/>
              </a:ext>
            </a:extLst>
          </p:cNvPr>
          <p:cNvSpPr/>
          <p:nvPr/>
        </p:nvSpPr>
        <p:spPr>
          <a:xfrm>
            <a:off x="5950860" y="-377371"/>
            <a:ext cx="6720111" cy="6495141"/>
          </a:xfrm>
          <a:prstGeom prst="flowChartConnector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F52134B-1150-4CE6-B486-52AECB4D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5" y="1117598"/>
            <a:ext cx="5631543" cy="3657599"/>
          </a:xfrm>
        </p:spPr>
        <p:txBody>
          <a:bodyPr anchor="b">
            <a:normAutofit fontScale="92500"/>
          </a:bodyPr>
          <a:lstStyle/>
          <a:p>
            <a:pPr marL="0" indent="0" algn="l">
              <a:buNone/>
            </a:pPr>
            <a:r>
              <a:rPr lang="en-CA" i="1">
                <a:latin typeface="AiPaiNutaaq" panose="020B0600040300060004" pitchFamily="34" charset="77"/>
              </a:rPr>
              <a:t>“</a:t>
            </a:r>
            <a:r>
              <a:rPr lang="iu-Cans-CA" i="1">
                <a:latin typeface="AiPaiNutaaq" panose="020B0600040300060004" pitchFamily="34" charset="77"/>
              </a:rPr>
              <a:t> ᓇᑯᕐᓴᓚᕆᒃᑯᖓ ᐱᕕᑦᓴᖃᕐᑎᑕᐅᓂᕐᒧᑦ ᐃᑲᔪᕐᓯᓚᕆᑦᓯᒪᒻᒪᑦ ᐅᕙᓐᓂᒃ ᐱᔪᒪᓂᕐᑖᑎᑦᓯᓱᓂ ᐱᔪᓐᓇᕋᓂᓪᓗ ᐅᑉᐱᒋᔭᖃᕐᑎᓯᑦᓱᓂ ᐅᕙᓐᓂᒃ. ᐱᓇᓱᑫᓐᓇᓚᐅᕐᓇᖓ, ᐱᕕᑦᓴᖃᑦᓯᐊᖏᑦᑑᔭᕐᓯᒪᕗᖓ ᐅᕕᒃᑲᐅᓱᖓ ᐊᓈᓇᐅᓂᑯᒐᓄᑦ. ᒫᓐᓇ, ᖃᐅᔨᒪᓕᕐᖁᖓ ᓱᓇᑐᐃᓐᓇᒥᒃ ᐱᕕᑦᓴᖃᕐᓂᕋᓂᒃ</a:t>
            </a:r>
            <a:r>
              <a:rPr lang="en-CA" i="1">
                <a:latin typeface="AiPaiNutaaq" panose="020B0600040300060004" pitchFamily="34" charset="77"/>
              </a:rPr>
              <a:t>. “</a:t>
            </a:r>
          </a:p>
          <a:p>
            <a:pPr algn="r">
              <a:buFontTx/>
              <a:buChar char="-"/>
            </a:pPr>
            <a:r>
              <a:rPr lang="iu-Cans-CA" sz="2000">
                <a:latin typeface="AiPaiNutaaq" panose="020B0600040300060004" pitchFamily="34" charset="77"/>
              </a:rPr>
              <a:t>ᐃᐊᒥ ᓇᔪᒻᒥᐊᓗᒃ</a:t>
            </a:r>
            <a:r>
              <a:rPr lang="en-CA" sz="2000">
                <a:latin typeface="AiPaiNutaaq" panose="020B0600040300060004" pitchFamily="34" charset="77"/>
              </a:rPr>
              <a:t>, 20</a:t>
            </a:r>
            <a:r>
              <a:rPr lang="iu-Cans-CA" sz="2000">
                <a:latin typeface="AiPaiNutaaq" panose="020B0600040300060004" pitchFamily="34" charset="77"/>
              </a:rPr>
              <a:t>-ᒃ ᐅᑭᐅᓕᒃ</a:t>
            </a:r>
            <a:r>
              <a:rPr lang="en-CA" sz="2000">
                <a:latin typeface="AiPaiNutaaq" panose="020B0600040300060004" pitchFamily="34" charset="77"/>
              </a:rPr>
              <a:t/>
            </a:r>
            <a:br>
              <a:rPr lang="en-CA" sz="2000">
                <a:latin typeface="AiPaiNutaaq" panose="020B0600040300060004" pitchFamily="34" charset="77"/>
              </a:rPr>
            </a:br>
            <a:r>
              <a:rPr lang="iu-Cans-CA" sz="2000">
                <a:latin typeface="AiPaiNutaaq" panose="020B0600040300060004" pitchFamily="34" charset="77"/>
              </a:rPr>
              <a:t>ᐃᓄᑦᔪᐊᒃ</a:t>
            </a:r>
            <a:endParaRPr lang="fr-CA" sz="2000">
              <a:latin typeface="AiPaiNutaaq" panose="020B0600040300060004" pitchFamily="34" charset="77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5D0A9441-C9F8-4B41-A507-57B00EF7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0"/>
            <a:ext cx="7048500" cy="1001486"/>
          </a:xfrm>
          <a:solidFill>
            <a:srgbClr val="2A2F35"/>
          </a:solidFill>
        </p:spPr>
        <p:txBody>
          <a:bodyPr>
            <a:normAutofit fontScale="90000"/>
          </a:bodyPr>
          <a:lstStyle/>
          <a:p>
            <a:r>
              <a:rPr lang="fr-CA">
                <a:solidFill>
                  <a:srgbClr val="CEDB00"/>
                </a:solidFill>
                <a:latin typeface="Pier Sans" panose="00000500000000000000" pitchFamily="50" charset="0"/>
              </a:rPr>
              <a:t/>
            </a:r>
            <a:br>
              <a:rPr lang="fr-CA">
                <a:solidFill>
                  <a:srgbClr val="CEDB00"/>
                </a:solidFill>
                <a:latin typeface="Pier Sans" panose="00000500000000000000" pitchFamily="50" charset="0"/>
              </a:rPr>
            </a:br>
            <a:r>
              <a:rPr lang="fr-CA">
                <a:solidFill>
                  <a:srgbClr val="CEDB00"/>
                </a:solidFill>
                <a:latin typeface="Pier Sans" panose="00000500000000000000" pitchFamily="50" charset="0"/>
              </a:rPr>
              <a:t>2.4</a:t>
            </a:r>
            <a:r>
              <a:rPr lang="fr-CA" sz="4000">
                <a:latin typeface="Pier Sans" panose="00000500000000000000" pitchFamily="50" charset="0"/>
              </a:rPr>
              <a:t> </a:t>
            </a:r>
            <a:r>
              <a:rPr lang="iu-Cans-CA">
                <a:solidFill>
                  <a:srgbClr val="CEDB00"/>
                </a:solidFill>
                <a:latin typeface="AiPaiNutaaq" panose="020B0600040300060004" pitchFamily="34" charset="77"/>
              </a:rPr>
              <a:t>ᐅᖃᐅᓯᑦᓴᕆᔭᐅᔪᑦ</a:t>
            </a:r>
            <a:r>
              <a:rPr lang="fr-CA">
                <a:solidFill>
                  <a:srgbClr val="CEDB00"/>
                </a:solidFill>
                <a:latin typeface="Pier Sans" panose="00000500000000000000" pitchFamily="50" charset="0"/>
              </a:rPr>
              <a:t/>
            </a:r>
            <a:br>
              <a:rPr lang="fr-CA">
                <a:solidFill>
                  <a:srgbClr val="CEDB00"/>
                </a:solidFill>
                <a:latin typeface="Pier Sans" panose="00000500000000000000" pitchFamily="50" charset="0"/>
              </a:rPr>
            </a:b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83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intérieur, table, femme&#10;&#10;Description générée automatiquement">
            <a:extLst>
              <a:ext uri="{FF2B5EF4-FFF2-40B4-BE49-F238E27FC236}">
                <a16:creationId xmlns:a16="http://schemas.microsoft.com/office/drawing/2014/main" id="{D62914D4-2700-43F7-A548-9F9351767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>
          <a:xfrm>
            <a:off x="-2333" y="9263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0896CE3-0BF6-4C97-AE23-F506BBDF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3" y="9263"/>
            <a:ext cx="12192000" cy="1010467"/>
          </a:xfrm>
          <a:solidFill>
            <a:srgbClr val="2A2F35"/>
          </a:solidFill>
        </p:spPr>
        <p:txBody>
          <a:bodyPr>
            <a:normAutofit fontScale="90000"/>
          </a:bodyPr>
          <a:lstStyle/>
          <a:p>
            <a:r>
              <a:rPr lang="fr-CA" sz="2300">
                <a:latin typeface="Pier Sans" panose="00000500000000000000" pitchFamily="50" charset="0"/>
              </a:rPr>
              <a:t/>
            </a:r>
            <a:br>
              <a:rPr lang="fr-CA" sz="2300">
                <a:latin typeface="Pier Sans" panose="00000500000000000000" pitchFamily="50" charset="0"/>
              </a:rPr>
            </a:br>
            <a:r>
              <a:rPr lang="fr-CA" sz="4000">
                <a:solidFill>
                  <a:srgbClr val="CEDB00"/>
                </a:solidFill>
                <a:latin typeface="Pier Sans" panose="00000500000000000000" pitchFamily="50" charset="0"/>
              </a:rPr>
              <a:t>2.4 </a:t>
            </a:r>
            <a:r>
              <a:rPr lang="iu-Cans-CA" sz="4000">
                <a:solidFill>
                  <a:srgbClr val="CEDB00"/>
                </a:solidFill>
                <a:latin typeface="AiPaiNutaaq" panose="020B0600040300060004" pitchFamily="34" charset="77"/>
              </a:rPr>
              <a:t>ᐅᖃᐅᓯᑦᓴᕆᔭᐅᔪᑦ</a:t>
            </a:r>
            <a:r>
              <a:rPr lang="fr-CA" sz="2300">
                <a:latin typeface="Pier Sans" panose="00000500000000000000" pitchFamily="50" charset="0"/>
              </a:rPr>
              <a:t/>
            </a:r>
            <a:br>
              <a:rPr lang="fr-CA" sz="2300">
                <a:latin typeface="Pier Sans" panose="00000500000000000000" pitchFamily="50" charset="0"/>
              </a:rPr>
            </a:br>
            <a:endParaRPr lang="fr-CA" sz="230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B7CEA38-D7D5-4C52-A6DF-63E69BC40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31" y="1189410"/>
            <a:ext cx="5080297" cy="27540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i="1">
                <a:latin typeface="AiPaiNutaaq" panose="020B0600040300060004" pitchFamily="34" charset="77"/>
              </a:rPr>
              <a:t>“</a:t>
            </a:r>
            <a:r>
              <a:rPr lang="iu-Cans-CA" i="1">
                <a:latin typeface="AiPaiNutaaq" panose="020B0600040300060004" pitchFamily="34" charset="77"/>
              </a:rPr>
              <a:t>ᐱᔪᓐᓇᖁᖔ ᐃᑲᔪᕐᓯᓯᒪᔪᖅ ᐅᕙᓐᓂᒃ ᐊᑦᔨᒌᖕᖏᑐᕐᑎᒍᑦ, ᐊᓪᓚᕕᐅᑉ ᐃᓗᐊᓂ ᓯᓚᑖᓂᓪᓗ. ᖃᐅᔨᒪᓕᕐᖁᖓ ᐱᔪᓐᓇᓂᖃᕐᓂᕋᓂᒃ </a:t>
            </a:r>
            <a:r>
              <a:rPr lang="en-CA" i="1">
                <a:latin typeface="AiPaiNutaaq" panose="020B0600040300060004" pitchFamily="34" charset="77"/>
              </a:rPr>
              <a:t> </a:t>
            </a:r>
            <a:r>
              <a:rPr lang="iu-Cans-CA" i="1">
                <a:latin typeface="AiPaiNutaaq" panose="020B0600040300060004" pitchFamily="34" charset="77"/>
              </a:rPr>
              <a:t>ᓱᓇᑐᐃᓐᓇᒥᒃ ᐱᔪᒪᓂᖃᑐᐊᕈᒪ. ᐊᑑᑎᖁᔨᓪᓚᕆᒃᑯᖓ ᐱᔪᓐᓇᖁᖔᒥᒃ ᐃᓅᓱᑦᑐᓂᒃ</a:t>
            </a:r>
            <a:r>
              <a:rPr lang="en-CA" i="1">
                <a:latin typeface="AiPaiNutaaq" panose="020B0600040300060004" pitchFamily="34" charset="77"/>
              </a:rPr>
              <a:t>.“</a:t>
            </a:r>
          </a:p>
          <a:p>
            <a:pPr marL="0" indent="0">
              <a:buNone/>
            </a:pPr>
            <a:r>
              <a:rPr lang="en-CA" sz="2000">
                <a:latin typeface="AiPaiNutaaq" panose="020B0600040300060004" pitchFamily="34" charset="77"/>
              </a:rPr>
              <a:t> - </a:t>
            </a:r>
            <a:r>
              <a:rPr lang="iu-Cans-CA" sz="2000">
                <a:latin typeface="AiPaiNutaaq" panose="020B0600040300060004" pitchFamily="34" charset="77"/>
              </a:rPr>
              <a:t>ᐄᒪ</a:t>
            </a:r>
            <a:r>
              <a:rPr lang="en-CA" sz="2000">
                <a:latin typeface="AiPaiNutaaq" panose="020B0600040300060004" pitchFamily="34" charset="77"/>
              </a:rPr>
              <a:t> </a:t>
            </a:r>
            <a:r>
              <a:rPr lang="iu-Cans-CA" sz="2000">
                <a:latin typeface="AiPaiNutaaq" panose="020B0600040300060004" pitchFamily="34" charset="77"/>
              </a:rPr>
              <a:t>ᖃᓴᓪᓗᐊᒃ</a:t>
            </a:r>
            <a:r>
              <a:rPr lang="en-CA" sz="2000">
                <a:latin typeface="AiPaiNutaaq" panose="020B0600040300060004" pitchFamily="34" charset="77"/>
              </a:rPr>
              <a:t>, 19</a:t>
            </a:r>
            <a:r>
              <a:rPr lang="iu-Cans-CA" sz="2000">
                <a:latin typeface="AiPaiNutaaq" panose="020B0600040300060004" pitchFamily="34" charset="77"/>
              </a:rPr>
              <a:t>-ᓂᒃ ᐅᑭᐅᓕᒃ</a:t>
            </a:r>
            <a:r>
              <a:rPr lang="en-CA" sz="2000">
                <a:latin typeface="AiPaiNutaaq" panose="020B0600040300060004" pitchFamily="34" charset="77"/>
              </a:rPr>
              <a:t>                                        </a:t>
            </a:r>
            <a:r>
              <a:rPr lang="iu-Cans-CA" sz="2000">
                <a:latin typeface="AiPaiNutaaq" panose="020B0600040300060004" pitchFamily="34" charset="77"/>
              </a:rPr>
              <a:t>ᐃᓄᑦᔪᐊᒃ</a:t>
            </a:r>
            <a:endParaRPr lang="en-CA" sz="2000"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629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rsonne, posant, groupe, gens&#10;&#10;Description générée automatiquement">
            <a:extLst>
              <a:ext uri="{FF2B5EF4-FFF2-40B4-BE49-F238E27FC236}">
                <a16:creationId xmlns:a16="http://schemas.microsoft.com/office/drawing/2014/main" id="{1DF2B97B-A28A-4D65-9347-8AD551E50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730404"/>
            <a:ext cx="12191980" cy="685799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9180" y="-202259"/>
            <a:ext cx="7153639" cy="9139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ᐊᐱᕐᓲᑏᑦ ᖃᓄᐃᑦᑐᑐᐃᓐᓀᓗ</a:t>
            </a:r>
            <a:endParaRPr lang="en-US" sz="360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611824" y="3252943"/>
            <a:ext cx="7625166" cy="6216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iu-Cans-CA" sz="3200">
                <a:solidFill>
                  <a:srgbClr val="FFFFFF"/>
                </a:solidFill>
                <a:latin typeface="AiPaiNutaaq" panose="020B0600040300060004" pitchFamily="34" charset="77"/>
              </a:rPr>
              <a:t>ᐅᖃᐅᓯᑦᓴᖃᕐᕿᓰ ᐊᐱᕐᓲᑎᑦᓴᖃᕐᕿᓯᓪᓘᓃᑦ</a:t>
            </a:r>
            <a:r>
              <a:rPr lang="en-US" sz="3200">
                <a:solidFill>
                  <a:srgbClr val="FFFFFF"/>
                </a:solidFill>
                <a:latin typeface="AiPaiNutaaq" panose="020B0600040300060004" pitchFamily="34" charset="77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62B44F-BAF0-484A-A957-F74E1BDEE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40" y="1106182"/>
            <a:ext cx="2067701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50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71C881-0549-4B4A-BAAD-E0FD066A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43" y="41616"/>
            <a:ext cx="8042314" cy="838200"/>
          </a:xfrm>
        </p:spPr>
        <p:txBody>
          <a:bodyPr>
            <a:normAutofit/>
          </a:bodyPr>
          <a:lstStyle/>
          <a:p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ᓱᓇᐅᕙ ᐱᔪᓐᓇᖁᖔ?</a:t>
            </a:r>
            <a:endParaRPr lang="fr-CA" sz="3600" dirty="0">
              <a:latin typeface="AiPaiNutaaq" panose="020B0600040300060004" pitchFamily="34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677B54-4887-416A-AC96-EE70B08A2ECE}"/>
              </a:ext>
            </a:extLst>
          </p:cNvPr>
          <p:cNvSpPr txBox="1"/>
          <p:nvPr/>
        </p:nvSpPr>
        <p:spPr>
          <a:xfrm>
            <a:off x="95541" y="1133419"/>
            <a:ext cx="831394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ᐱᔪᓐᓇᖁᖔ ᑲᑎᕕᒃ ᓄᓇᓕᓕᒫᑦ ᑲᕙᒪᖓᑕ ᐊᑖᒍᑦ ᐱᓇᓱᒐᖃᕐᑎᓯᕕᐅᕗᒃ ᓄᓇᕕᒻᒥᐅᓄᑦ ᐱᕕᑦᓴᖃᕐᑎᓯᑦᓱᓂ </a:t>
            </a:r>
            <a:r>
              <a:rPr lang="iu-Cans-CA" sz="3200" b="1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ᐊᑭᓕᕐᑐᑕᐅᓂᒃᑯᑦ </a:t>
            </a:r>
            <a:r>
              <a:rPr lang="iu-Cans-CA" sz="3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u-Cans-CA" sz="3200" b="1">
                <a:solidFill>
                  <a:srgbClr val="2E353C"/>
                </a:solidFill>
                <a:latin typeface="AiPaiNutaaq" panose="020B0600040300060004" pitchFamily="34" charset="77"/>
                <a:cs typeface="Calibri" panose="020F0502020204030204" pitchFamily="34" charset="0"/>
              </a:rPr>
              <a:t>ᐱᓇᓱᑦᑎᑕᐅᑫᓐᓇᓂᕐᒥᒃ</a:t>
            </a:r>
            <a:r>
              <a:rPr lang="iu-Cans-CA" sz="3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AiPaiNutaaq" panose="020B0600040300060004" pitchFamily="34" charset="77"/>
                <a:cs typeface="Calibri" panose="020F0502020204030204" pitchFamily="34" charset="0"/>
              </a:rPr>
              <a:t>(</a:t>
            </a:r>
            <a:r>
              <a:rPr lang="iu-Cans-CA" sz="3200" i="1">
                <a:latin typeface="AiPaiNutaaq" panose="020B0600040300060004" pitchFamily="34" charset="77"/>
                <a:cs typeface="Calibri" panose="020F0502020204030204" pitchFamily="34" charset="0"/>
              </a:rPr>
              <a:t>ᐊᑯᓃᖕᖏᑐᒥᒃ ᐱᓇᓱᒐᕐᒥᒃ ᐱᒋᐅᕐᓴᑎᑕᐅᓗᓂ</a:t>
            </a:r>
            <a:r>
              <a:rPr lang="en-US" sz="3200" dirty="0">
                <a:latin typeface="AiPaiNutaaq" panose="020B0600040300060004" pitchFamily="34" charset="77"/>
                <a:cs typeface="Calibri" panose="020F0502020204030204" pitchFamily="34" charset="0"/>
              </a:rPr>
              <a:t>), </a:t>
            </a:r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ᑐᕌᒐᖃᕐᑎᓯᒐᓱᐊᕐᓂᑯᑦ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ᐃᓄᓐᓂᒃ ᐱᔪᓐᓇᓯᑎᑦᓯᒐᓱᐊᕐᓂᒥᒃ </a:t>
            </a:r>
            <a:r>
              <a:rPr lang="iu-Cans-CA" sz="3200">
                <a:latin typeface="AiPaiNutaaq" panose="020B0600040300060004" pitchFamily="34" charset="77"/>
                <a:cs typeface="Calibri" panose="020F0502020204030204" pitchFamily="34" charset="0"/>
              </a:rPr>
              <a:t>ᐊᒻᒪᓗ </a:t>
            </a:r>
            <a:r>
              <a:rPr lang="iu-Cans-CA" sz="3200" b="1">
                <a:latin typeface="AiPaiNutaaq" panose="020B0600040300060004" pitchFamily="34" charset="77"/>
                <a:cs typeface="Calibri" panose="020F0502020204030204" pitchFamily="34" charset="0"/>
              </a:rPr>
              <a:t>ᐳᕐᑐᓯᒋᐊᖁᓪᓗᒋᑦ ᓄᓇᕕᒻᒥ ᐱᓇᓱᕝᕕᓂᒃ ᓄᐃᑕᓂᖏᑦ.</a:t>
            </a:r>
            <a:endParaRPr lang="en-US" sz="3200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9E5668-9D73-4234-81E1-8957962D5D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2428418" y="4633564"/>
            <a:ext cx="3117360" cy="2225698"/>
          </a:xfrm>
          <a:prstGeom prst="rect">
            <a:avLst/>
          </a:prstGeom>
        </p:spPr>
      </p:pic>
      <p:pic>
        <p:nvPicPr>
          <p:cNvPr id="22" name="Graphique 21" descr="Argent volant contour">
            <a:extLst>
              <a:ext uri="{FF2B5EF4-FFF2-40B4-BE49-F238E27FC236}">
                <a16:creationId xmlns:a16="http://schemas.microsoft.com/office/drawing/2014/main" id="{F1C61CDC-F4D9-42E2-B45F-920348A298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7186" y="1724220"/>
            <a:ext cx="1766146" cy="176614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9C04871-C8B7-4D12-8102-A46D8AF4E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04" y="4480461"/>
            <a:ext cx="2215150" cy="20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46DFFCEA-66EE-4E7E-B6B5-5DF6838FD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6"/>
          <a:stretch/>
        </p:blipFill>
        <p:spPr>
          <a:xfrm>
            <a:off x="0" y="977144"/>
            <a:ext cx="8103459" cy="5946958"/>
          </a:xfrm>
          <a:prstGeom prst="rect">
            <a:avLst/>
          </a:prstGeom>
        </p:spPr>
      </p:pic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12AC3FEE-0172-44EB-98F0-32836A00A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4319" y="977144"/>
            <a:ext cx="4117681" cy="5946958"/>
          </a:xfrm>
          <a:solidFill>
            <a:srgbClr val="F7DD24">
              <a:alpha val="57000"/>
            </a:srgbClr>
          </a:solidFill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u-Cans-CA">
                <a:latin typeface="AiPaiNutaaq" panose="020B0600040300060004" pitchFamily="34" charset="77"/>
                <a:cs typeface="Calibri" panose="020F0502020204030204" pitchFamily="34" charset="0"/>
              </a:rPr>
              <a:t>ᐃᓄᑐᐃᓐᓇᐅᓗᓂ ᓄᓇᕕᒻᒥᐅᑕᐅᓗᓂ;</a:t>
            </a:r>
            <a:endParaRPr lang="en-US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u-Cans-CA">
                <a:latin typeface="AiPaiNutaaq" panose="020B0600040300060004" pitchFamily="34" charset="77"/>
                <a:cs typeface="Calibri" panose="020F0502020204030204" pitchFamily="34" charset="0"/>
              </a:rPr>
              <a:t>ᐳᕐᑐᓂᕐᓴᒥ ᐱᔭᕇᒍᓯᕐᑕᐅᓯᒪᒋᐊᓕᒃ ᐅᕝᕙᓘᓐᓃᑦ ᐱᓇᓱᐊᕐᓯᒪᓗᓂ ᐊᑦᔨᐸᓱᖓᓂᒃ*;</a:t>
            </a:r>
            <a:r>
              <a:rPr lang="en-US" dirty="0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u-Cans-CA">
                <a:latin typeface="AiPaiNutaaq" panose="020B0600040300060004" pitchFamily="34" charset="77"/>
                <a:cs typeface="Calibri" panose="020F0502020204030204" pitchFamily="34" charset="0"/>
              </a:rPr>
              <a:t>ᐅᑭᐅᖃᕐᓗᓂ 18-ᓂᒃ ᑕᑉᐸᐅᖓᓕᒫᖅ </a:t>
            </a:r>
            <a:r>
              <a:rPr lang="en-US" sz="2000" dirty="0">
                <a:latin typeface="AiPaiNutaaq" panose="020B0600040300060004" pitchFamily="34" charset="77"/>
                <a:cs typeface="Calibri" panose="020F0502020204030204" pitchFamily="34" charset="0"/>
              </a:rPr>
              <a:t>(</a:t>
            </a:r>
            <a:r>
              <a:rPr lang="iu-Cans-CA" sz="2000">
                <a:latin typeface="AiPaiNutaaq" panose="020B0600040300060004" pitchFamily="34" charset="77"/>
                <a:cs typeface="Calibri" panose="020F0502020204030204" pitchFamily="34" charset="0"/>
              </a:rPr>
              <a:t>ᐱᔭᕇᒍᓯᕐᑕᐅᓯᒪᒍᕕᓪᓘᓃᑦ ᐳᕐᑐᓂᕐᓴᒥ)</a:t>
            </a:r>
            <a:r>
              <a:rPr lang="en-US" sz="2000" dirty="0">
                <a:latin typeface="AiPaiNutaaq" panose="020B0600040300060004" pitchFamily="34" charset="77"/>
                <a:cs typeface="Calibri" panose="020F0502020204030204" pitchFamily="34" charset="0"/>
              </a:rPr>
              <a:t>.</a:t>
            </a:r>
            <a:endParaRPr lang="en-US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6D68E07B-9452-495A-BA3C-383E2B17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14"/>
            <a:ext cx="12192000" cy="838200"/>
          </a:xfrm>
        </p:spPr>
        <p:txBody>
          <a:bodyPr>
            <a:normAutofit/>
          </a:bodyPr>
          <a:lstStyle/>
          <a:p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ᓱᓇᐅᕙ ᐱᔪᓐᓇᖁᖔ?</a:t>
            </a:r>
            <a:endParaRPr lang="fr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799960-7FB8-408C-AF83-57B1602179C0}"/>
              </a:ext>
            </a:extLst>
          </p:cNvPr>
          <p:cNvSpPr txBox="1"/>
          <p:nvPr/>
        </p:nvSpPr>
        <p:spPr>
          <a:xfrm>
            <a:off x="1934013" y="1299550"/>
            <a:ext cx="6169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u-Cans-CA" sz="2800" cap="small">
                <a:latin typeface="AiPaiNutaaq" panose="020B0600040300060004" pitchFamily="34" charset="77"/>
                <a:ea typeface="+mj-ea"/>
                <a:cs typeface="Calibri" panose="020F0502020204030204" pitchFamily="34" charset="0"/>
              </a:rPr>
              <a:t>ᐱᕕᑦᓴᖃᕐᑎᑕᐅᒍᓐᓇᓂᖏᑦᑕ ᒪᓕᒐᖏᑦ</a:t>
            </a:r>
            <a:r>
              <a:rPr kumimoji="0" lang="en-US" sz="2800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AiPaiNutaaq" panose="020B0600040300060004" pitchFamily="34" charset="77"/>
                <a:ea typeface="+mj-ea"/>
                <a:cs typeface="Calibri" panose="020F0502020204030204" pitchFamily="34" charset="0"/>
              </a:rPr>
              <a:t>: </a:t>
            </a:r>
            <a:endParaRPr lang="fr-CA" sz="1600" cap="small" dirty="0">
              <a:latin typeface="AiPaiNutaaq" panose="020B0600040300060004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C733FB-8296-494C-8A33-148CAA33AE15}"/>
              </a:ext>
            </a:extLst>
          </p:cNvPr>
          <p:cNvSpPr txBox="1"/>
          <p:nvPr/>
        </p:nvSpPr>
        <p:spPr>
          <a:xfrm>
            <a:off x="8103459" y="5642682"/>
            <a:ext cx="4088541" cy="1200329"/>
          </a:xfrm>
          <a:prstGeom prst="rect">
            <a:avLst/>
          </a:prstGeom>
          <a:solidFill>
            <a:srgbClr val="F7DD24">
              <a:alpha val="58000"/>
            </a:srgbClr>
          </a:solidFill>
          <a:effectLst>
            <a:softEdge rad="101600"/>
          </a:effectLst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AiPaiNutaaq" panose="020B0600040300060004" pitchFamily="34" charset="77"/>
              </a:rPr>
              <a:t>* </a:t>
            </a:r>
            <a:r>
              <a:rPr lang="iu-Cans-CA" i="1">
                <a:latin typeface="AiPaiNutaaq" panose="020B0600040300060004" pitchFamily="34" charset="77"/>
              </a:rPr>
              <a:t>ᐃᓄᐃᑦ ᐃᓚᐅᒍᒪᓪᓚᕆᓐᓂᒥᓂᒃ ᑕᑯᑦᓴᐅᑎᑦᓯᒍᑎᒃ ᐱᔭᕇᒍᓐᓇᓚᕆᓐᓂᒥᓂᓪᓗ ᑕᒪᑦᓱᒥᖓ ᑭᓯᐊᓂ ᐱᕕᑦᓴᖃᕈᓐᓇᓯᐊᕋᑎᒃ ᐃᓱᒪᒋᔭᐅᕋᔭᕐᑐᑦ.</a:t>
            </a:r>
            <a:endParaRPr lang="fr-CA" dirty="0"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65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86959D-14EC-4A7E-911C-8707B03E5F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86" y="977689"/>
            <a:ext cx="6410327" cy="5947461"/>
          </a:xfrm>
          <a:prstGeom prst="rect">
            <a:avLst/>
          </a:prstGeom>
          <a:solidFill>
            <a:srgbClr val="E19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130033" y="52384"/>
            <a:ext cx="6568159" cy="838200"/>
          </a:xfrm>
        </p:spPr>
        <p:txBody>
          <a:bodyPr>
            <a:normAutofit/>
          </a:bodyPr>
          <a:lstStyle/>
          <a:p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ᓱᓇᐅᕙ ᐱᔪᓐᓇᖁᖔ?</a:t>
            </a:r>
            <a:endParaRPr lang="fr-CA" sz="3600" dirty="0">
              <a:solidFill>
                <a:srgbClr val="CEDB00"/>
              </a:solidFill>
              <a:latin typeface="Pier Sans" panose="00000500000000000000" pitchFamily="50" charset="0"/>
            </a:endParaRP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815FD17F-BF24-44C3-8C87-E22525ECEF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2333286" y="3033715"/>
            <a:ext cx="6021233" cy="3891435"/>
          </a:xfrm>
          <a:prstGeom prst="triangle">
            <a:avLst>
              <a:gd name="adj" fmla="val 38820"/>
            </a:avLst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23852" y="711268"/>
            <a:ext cx="5772148" cy="4895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u-Cans-CA" sz="2400" b="1">
                <a:latin typeface="AiPaiNutaaq" panose="020B0600040300060004" pitchFamily="34" charset="77"/>
                <a:cs typeface="Calibri" panose="020F0502020204030204" pitchFamily="34" charset="0"/>
              </a:rPr>
              <a:t>ᐱᐅᔫᓂᖓ ᓄᓇᕕᒻᒥ ᑎᒥᐅᔫᔪᓄᑦ</a:t>
            </a:r>
            <a:endParaRPr lang="en-US" sz="2400" b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400" b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algn="just"/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ᓂᕈᐊᕐᓃᑦ ᑲᒪᒋᔭᐅᕇᕐᑐᑦ</a:t>
            </a:r>
          </a:p>
          <a:p>
            <a:pPr marL="0" indent="0" algn="just">
              <a:buNone/>
            </a:pPr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latin typeface="AiPaiNutaaq" panose="020B0600040300060004" pitchFamily="34" charset="77"/>
                <a:cs typeface="Calibri" panose="020F0502020204030204" pitchFamily="34" charset="0"/>
              </a:rPr>
              <a:t>50% </a:t>
            </a:r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ᑮᓇᐅᑦᔭᓵᕆᔭᐅᔪᑦ ᐅᑎᕐᕕᐅᒍᑎᐅᓲᑦ</a:t>
            </a:r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ᐱᓇᓱᑦᑐᓴᖅ ᓄᓇᓕᒻᒥᐅᖑᖕᖏᑯᓂ: ᖃᖓᑦᑕᐅᑎᖏᑦ, 50% ᐊᓂᕐᕋᖃᕐᑎᑕᐅᓂᖓ, ᑐᕌᕐᕕᓴᖓ ᓄᓇᓕᒃ, ᐊᓯᖏᓪᓗ, ᐊᑭᓕᕐᑕᐅᒍᓐᓇᑐᑦ.</a:t>
            </a:r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96593-B11F-4C4D-A02E-24EDE876094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76913" y="977689"/>
            <a:ext cx="5229223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algn="ctr"/>
            <a:r>
              <a:rPr lang="iu-Cans-CA" sz="2400" b="1">
                <a:latin typeface="AiPaiNutaaq" panose="020B0600040300060004" pitchFamily="34" charset="77"/>
                <a:cs typeface="Calibri" panose="020F0502020204030204" pitchFamily="34" charset="0"/>
              </a:rPr>
              <a:t>ᐱᐅᔫᓂᖓ ᓄᓇᕕᒻᒥᐅᓄᑦ</a:t>
            </a:r>
            <a:endParaRPr lang="en-US" sz="2400" b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algn="just"/>
            <a:endParaRPr lang="en-US" sz="2400" b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ᓄᑖᒥᒃ ᐱᓇᓱᒐᕐᒥᒃ ᐆᑦᑐᕋᕐᓂᖅ (ᐱᓇᓱᐊᕐᓯᒪᔫᕆᐊᑐᖕᖏᑐᖅ)</a:t>
            </a:r>
          </a:p>
          <a:p>
            <a:pPr algn="just"/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ᐱᓇᓱᑦᓯᒪᔫᓯᓗᓂ ᐱᔪᓐᓇᐅᑎᑖᕐᓗᓂᓗ ᓄᑖᓂᒃ</a:t>
            </a:r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algn="just"/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ᐱᑐᑦᓯᒪᐅᑎᓕᐅᕐᓗᓂ ᓄᓇᕕᒻᒥ ᑎᒥᐅᔫᔪᑎᒍᑦ</a:t>
            </a:r>
            <a:endParaRPr lang="en-US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EBCB3D-5575-45B0-A74D-80BC1859BDE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1188" y="4799184"/>
            <a:ext cx="2031179" cy="2031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A4A7C6A-0D76-490F-A698-1DAF22C9949A}"/>
              </a:ext>
            </a:extLst>
          </p:cNvPr>
          <p:cNvSpPr txBox="1"/>
          <p:nvPr/>
        </p:nvSpPr>
        <p:spPr>
          <a:xfrm>
            <a:off x="3923380" y="6022428"/>
            <a:ext cx="5185269" cy="830997"/>
          </a:xfrm>
          <a:prstGeom prst="rect">
            <a:avLst/>
          </a:prstGeom>
          <a:solidFill>
            <a:srgbClr val="F7DD24">
              <a:alpha val="73000"/>
            </a:srgb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PaiNutaaq" panose="020B0600040300060004" pitchFamily="34" charset="77"/>
              </a:rPr>
              <a:t>* </a:t>
            </a:r>
            <a:r>
              <a:rPr lang="iu-Cans-CA" sz="24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PaiNutaaq" panose="020B0600040300060004" pitchFamily="34" charset="77"/>
              </a:rPr>
              <a:t>ᐃᑲᔪᕐᓯᔭᐅᖏᓐᓇᖃᑦᑕᓗᓂ ᐱᔪᓐᓇᖁᖔᑉ ᐊᑕᐅᑦᓯᑰᕐᑎᓯᔨᖓᓂᒃ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PaiNutaaq" panose="020B0600040300060004" pitchFamily="34" charset="77"/>
              </a:rPr>
              <a:t>*</a:t>
            </a:r>
          </a:p>
        </p:txBody>
      </p:sp>
      <p:pic>
        <p:nvPicPr>
          <p:cNvPr id="9" name="Image 8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6ECF93B9-DE3B-4F8B-AFA9-3CB16D7F21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0"/>
          <a:stretch/>
        </p:blipFill>
        <p:spPr>
          <a:xfrm>
            <a:off x="10494053" y="3033715"/>
            <a:ext cx="1412083" cy="23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AiPaiNutaaq" panose="020B0600040300060004" pitchFamily="34" charset="77"/>
              </a:rPr>
              <a:t>1.1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ᑕᑯᓐᓇᕋᑦᓴᓕᐅᕐᑐᕕᓃᑦ ᐱᓇᓱᑦᑎᐅᖃᑎᒌᑦᑐᑦ</a:t>
            </a:r>
            <a:endParaRPr lang="fr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CF56EB-137F-4942-9ECE-02507DF2D8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163" t="32167" r="8147" b="5918"/>
          <a:stretch/>
        </p:blipFill>
        <p:spPr>
          <a:xfrm>
            <a:off x="18035" y="982466"/>
            <a:ext cx="8910839" cy="36643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3CAB67-BECA-4BF0-A095-F17B76188D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163" t="32045" r="61308" b="8016"/>
          <a:stretch/>
        </p:blipFill>
        <p:spPr>
          <a:xfrm>
            <a:off x="8721628" y="1391946"/>
            <a:ext cx="3234943" cy="3459321"/>
          </a:xfrm>
          <a:prstGeom prst="rect">
            <a:avLst/>
          </a:prstGeom>
        </p:spPr>
      </p:pic>
      <p:pic>
        <p:nvPicPr>
          <p:cNvPr id="3" name="Graphique 2" descr="Vivats contour">
            <a:extLst>
              <a:ext uri="{FF2B5EF4-FFF2-40B4-BE49-F238E27FC236}">
                <a16:creationId xmlns:a16="http://schemas.microsoft.com/office/drawing/2014/main" id="{A2E59C82-8A4D-4580-8A04-F39B5EC79D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933953" y="63500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5DA112-AFC1-44C6-A81D-D3C23E6AA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45" y="4285070"/>
            <a:ext cx="2978991" cy="29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165094" y="5727291"/>
            <a:ext cx="4172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u-Cans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ᐱᓇᓱᐊᕈᓯᓐᓄᑦ 10-ᓄᑦ ᑎᑭᓪᓗᒍ</a:t>
            </a:r>
            <a:endParaRPr lang="fr-CA" sz="2400" dirty="0">
              <a:latin typeface="AiPaiNutaaq" panose="020B0600040300060004" pitchFamily="34" charset="7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24961" y="3875537"/>
            <a:ext cx="4067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u-Cans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ᐱᓇᓱᐊᕈᓰᓐᓂᒃ 2-ᓂᒃ ᐁᓯᒪᓗᓂ</a:t>
            </a:r>
            <a:endParaRPr lang="fr-CA" sz="2400" dirty="0">
              <a:latin typeface="AiPaiNutaaq" panose="020B0600040300060004" pitchFamily="34" charset="7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91840" y="5359779"/>
            <a:ext cx="3369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u-Cans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ᐅᖄᓚᐅᑎᑦᑯᑦ ᑲᑎᓐᓂᑯᓪᓗ</a:t>
            </a:r>
            <a:endParaRPr lang="fr-CA" sz="2400" dirty="0">
              <a:latin typeface="AiPaiNutaaq" panose="020B0600040300060004" pitchFamily="34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4432" y="370261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u-Cans-CA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ᑲᔪᓯᔪᖅ</a:t>
            </a:r>
            <a:endParaRPr lang="fr-CA" sz="2400" dirty="0">
              <a:latin typeface="AiPaiNutaaq" panose="020B0600040300060004" pitchFamily="34" charset="77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19212"/>
            <a:ext cx="12192000" cy="8382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EDB00"/>
                </a:solidFill>
                <a:latin typeface="AiPaiNutaaq" panose="020B0600040300060004" pitchFamily="34" charset="77"/>
              </a:rPr>
              <a:t>1.2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ᐱᔪᓐᓇᖁᖔ</a:t>
            </a:r>
            <a:endParaRPr lang="en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99" y="1232656"/>
            <a:ext cx="1944309" cy="2041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48" y="3191117"/>
            <a:ext cx="1151038" cy="198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6284554" y="3441003"/>
            <a:ext cx="2764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u-Cans-C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ᐱᒋᐅᕐᓴᑎᑕᐅᓂᖅ</a:t>
            </a:r>
            <a:endParaRPr lang="fr-F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iPaiNutaaq" panose="020B0600040300060004" pitchFamily="34" charset="7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31693" y="5252058"/>
            <a:ext cx="24641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u-Cans-C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ᐱᓇᓱᑫᓐᓇᓂᖅ</a:t>
            </a:r>
            <a:endParaRPr lang="fr-F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iPaiNutaaq" panose="020B0600040300060004" pitchFamily="34" charset="77"/>
            </a:endParaRPr>
          </a:p>
        </p:txBody>
      </p:sp>
      <p:pic>
        <p:nvPicPr>
          <p:cNvPr id="21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59" y="3943654"/>
            <a:ext cx="3131643" cy="37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7725">
            <a:off x="6619695" y="-4053587"/>
            <a:ext cx="2189960" cy="54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9144">
            <a:off x="12136428" y="906343"/>
            <a:ext cx="2163622" cy="54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12" y="5738909"/>
            <a:ext cx="3093980" cy="37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1" y="3061365"/>
            <a:ext cx="1944309" cy="173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175788" y="4937933"/>
            <a:ext cx="25269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u-Cans-CA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ᐊᐱᕐᓲᔭᕐᓃᑦ</a:t>
            </a:r>
            <a:endParaRPr lang="fr-F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iPaiNutaaq" panose="020B0600040300060004" pitchFamily="34" charset="77"/>
            </a:endParaRPr>
          </a:p>
        </p:txBody>
      </p:sp>
      <p:pic>
        <p:nvPicPr>
          <p:cNvPr id="16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42" y="5462078"/>
            <a:ext cx="3131643" cy="37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7725">
            <a:off x="2894456" y="-2084817"/>
            <a:ext cx="2189960" cy="54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2" y="1310405"/>
            <a:ext cx="1416140" cy="184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-2816" y="3266617"/>
            <a:ext cx="32946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u-Cans-C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PaiNutaaq" panose="020B0600040300060004" pitchFamily="34" charset="77"/>
              </a:rPr>
              <a:t>ᐃᓕᒐᓱᐊᕐᓃᑦ</a:t>
            </a:r>
            <a:endParaRPr lang="fr-F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iPaiNutaaq" panose="020B0600040300060004" pitchFamily="34" charset="77"/>
            </a:endParaRPr>
          </a:p>
        </p:txBody>
      </p:sp>
      <p:pic>
        <p:nvPicPr>
          <p:cNvPr id="28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9381">
            <a:off x="-2702079" y="-743544"/>
            <a:ext cx="2163622" cy="54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91" y="3817838"/>
            <a:ext cx="3093980" cy="37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 rot="5400000">
            <a:off x="7151021" y="1817021"/>
            <a:ext cx="572198" cy="9509760"/>
          </a:xfrm>
          <a:prstGeom prst="rect">
            <a:avLst/>
          </a:prstGeom>
          <a:solidFill>
            <a:srgbClr val="F6931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u-Cans-CA" sz="4400" b="1">
                <a:latin typeface="AiPaiNutaaq" panose="020B0600040300060004" pitchFamily="34" charset="77"/>
              </a:rPr>
              <a:t>ᖃᓄᖅ ᐃᓕᒐᓱᐊᕐᓂᐅᕆᐊᓖᑦ</a:t>
            </a:r>
            <a:endParaRPr lang="en-CA" sz="4400" b="1" dirty="0"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36444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9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58333E-6 -7.40741E-7 L 4.58333E-6 0.00023 C 0.00013 0.00602 -0.00053 0.03449 0.00312 0.04722 C 0.0039 0.05 0.00481 0.05324 0.00625 0.05556 C 0.00898 0.05972 0.01562 0.06667 0.01562 0.0669 C 0.0177 0.06574 0.02018 0.0662 0.02187 0.06389 C 0.02304 0.06204 0.02265 0.0581 0.02343 0.05556 C 0.02421 0.05255 0.02578 0.05023 0.02656 0.04722 C 0.02786 0.04167 0.02864 0.03611 0.02968 0.03056 C 0.03085 0.02361 0.03125 0.01921 0.03437 0.01389 C 0.03567 0.01134 0.0375 0.01019 0.03906 0.00833 C 0.03997 0.00278 0.04088 -0.00463 0.04375 -0.00833 C 0.04492 -0.01018 0.04687 -0.01018 0.04843 -0.01111 C 0.05247 0.01806 0.04687 -0.01643 0.05312 0.00833 C 0.05442 0.01366 0.05533 0.01921 0.05625 0.025 C 0.05729 0.03241 0.05572 0.04282 0.05937 0.04722 L 0.06406 0.05278 C 0.0651 0.05833 0.0651 0.06759 0.07031 0.05833 C 0.07135 0.05625 0.07096 0.05255 0.07187 0.05 C 0.07369 0.04398 0.07604 0.03889 0.07812 0.03333 C 0.07916 0.03056 0.08059 0.02801 0.08125 0.025 C 0.08294 0.01551 0.08281 0.01505 0.08593 0.00556 C 0.09075 -0.00972 0.08763 0.00417 0.09062 -0.01111 C 0.09882 -0.00625 0.09427 -0.01088 0.10156 0.00833 C 0.1026 0.01111 0.10403 0.01343 0.10468 0.01667 L 0.10937 0.04167 C 0.11041 0.04745 0.11184 0.05648 0.11406 0.06111 C 0.11523 0.06366 0.11718 0.06482 0.11875 0.06667 C 0.12031 0.06482 0.12213 0.06366 0.12343 0.06111 C 0.12434 0.0588 0.12434 0.05532 0.125 0.05278 C 0.12682 0.04491 0.13151 0.02986 0.13411 0.025 C 0.1358 0.02222 0.1371 0.01875 0.13906 0.01667 C 0.14036 0.01482 0.14218 0.01505 0.14375 0.01389 C 0.14518 0.01227 0.14687 0.01019 0.14843 0.00833 C 0.15156 0.00926 0.15494 0.00857 0.15781 0.01111 C 0.15937 0.0125 0.1595 0.01667 0.1608 0.01945 C 0.1621 0.02245 0.16419 0.02454 0.16562 0.02778 C 0.16679 0.03032 0.16744 0.03333 0.16875 0.03611 C 0.17239 0.04398 0.17343 0.04445 0.17812 0.05 C 0.17968 0.04907 0.18164 0.04907 0.18281 0.04722 C 0.18385 0.04514 0.18346 0.04144 0.18437 0.03889 C 0.18619 0.03287 0.18854 0.02778 0.19062 0.02222 L 0.19062 0.02245 C 0.2013 0.00926 0.19635 0.0132 0.20468 0.00833 C 0.21406 0.0125 0.20885 0.00972 0.22031 0.01667 L 0.225 0.01945 C 0.2302 0.01852 0.23528 0.01667 0.24062 0.01667 C 0.24322 0.01667 0.23502 0.0169 0.23281 0.01945 C 0.2302 0.02176 0.2289 0.03171 0.22812 0.03611 C 0.22864 0.04537 0.22695 0.05579 0.22968 0.06389 C 0.23125 0.06875 0.23906 0.06945 0.23906 0.06968 C 0.23984 0.0632 0.24218 0.0456 0.24375 0.04167 C 0.24479 0.03889 0.24687 0.03657 0.24687 0.03333 C 0.24687 0.03125 0.24479 0.03148 0.24375 0.03056 " pathEditMode="relative" rAng="0" ptsTypes="AAAAAAAAAAAAAAAAAAAAAAAAAAAAAAAAAAAAAAAAAAAAAAAAAAAAAA">
                                          <p:cBhvr>
                                            <p:cTn id="2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1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3.7037E-6 L 4.16667E-6 0.00023 C 0.00013 0.00601 -0.00052 0.03449 0.00312 0.04722 C 0.0039 0.05 0.00481 0.05324 0.00625 0.05555 C 0.00898 0.05972 0.01562 0.06666 0.01562 0.06689 C 0.0177 0.06574 0.02018 0.0662 0.02187 0.06389 C 0.02304 0.06203 0.02265 0.0581 0.02343 0.05555 C 0.02421 0.05254 0.02578 0.05023 0.02656 0.04722 C 0.02786 0.04166 0.02864 0.03611 0.02968 0.03055 C 0.03086 0.02361 0.03125 0.01921 0.03437 0.01389 C 0.03567 0.01134 0.0375 0.01018 0.03906 0.00833 C 0.03997 0.00277 0.04088 -0.00463 0.04375 -0.00834 C 0.04492 -0.01019 0.04687 -0.01019 0.04843 -0.01111 C 0.05247 0.01805 0.04687 -0.01644 0.05312 0.00833 C 0.05442 0.01365 0.05533 0.01921 0.05625 0.025 C 0.05729 0.0324 0.05573 0.04282 0.05937 0.04722 L 0.06406 0.05277 C 0.0651 0.05833 0.0651 0.06759 0.07031 0.05833 C 0.07135 0.05625 0.07096 0.05254 0.07187 0.05 C 0.07369 0.04398 0.07604 0.03889 0.07812 0.03333 C 0.07916 0.03055 0.08059 0.02801 0.08125 0.025 C 0.08294 0.01551 0.08281 0.01504 0.08593 0.00555 C 0.09075 -0.00973 0.08763 0.00416 0.09062 -0.01111 C 0.09882 -0.00625 0.09427 -0.01088 0.10156 0.00833 C 0.1026 0.01111 0.10403 0.01342 0.10468 0.01666 L 0.10937 0.04166 C 0.11041 0.04745 0.11184 0.05648 0.11406 0.06111 C 0.11523 0.06365 0.11718 0.06481 0.11875 0.06666 C 0.12031 0.06481 0.12213 0.06365 0.12343 0.06111 C 0.12434 0.05879 0.12434 0.05532 0.125 0.05277 C 0.12682 0.0449 0.13151 0.02986 0.13437 0.025 C 0.13593 0.02222 0.13711 0.01875 0.13906 0.01666 C 0.14036 0.01481 0.14218 0.01504 0.14375 0.01389 C 0.14531 0.01226 0.14687 0.01018 0.14843 0.00833 C 0.15156 0.00926 0.15494 0.00856 0.15781 0.01111 C 0.15937 0.0125 0.15963 0.01666 0.16093 0.01944 C 0.16224 0.02245 0.16419 0.02453 0.16562 0.02777 C 0.16679 0.03032 0.16744 0.03333 0.16875 0.03611 C 0.17239 0.04398 0.17343 0.04444 0.17812 0.05 C 0.17968 0.04907 0.18164 0.04907 0.18281 0.04722 C 0.18385 0.04514 0.18346 0.04143 0.18437 0.03889 C 0.18619 0.03287 0.18854 0.02777 0.19062 0.02222 L 0.19062 0.02245 C 0.2013 0.00926 0.19635 0.01319 0.20468 0.00833 C 0.21406 0.0125 0.20885 0.00972 0.22031 0.01666 L 0.225 0.01944 C 0.2302 0.01851 0.23528 0.01666 0.24062 0.01666 C 0.24323 0.01666 0.23502 0.01689 0.23281 0.01944 C 0.2302 0.02176 0.2289 0.03171 0.22812 0.03611 C 0.22864 0.04537 0.22695 0.05578 0.22968 0.06389 C 0.23125 0.06875 0.23906 0.06944 0.23906 0.06967 C 0.23984 0.06319 0.24218 0.0456 0.24375 0.04166 C 0.24479 0.03889 0.24687 0.03657 0.24687 0.03333 C 0.24687 0.03125 0.24479 0.03148 0.24375 0.03055 " pathEditMode="relative" rAng="0" ptsTypes="AAAAAAAAAAAAAAAAAAAAAAAAAAAAAAAAAAAAAAAAAAAAAAAAAAAAAA">
                                          <p:cBhvr>
                                            <p:cTn id="6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1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-3.33333E-6 L 4.16667E-6 0.00023 C 0.00013 0.00602 -0.00052 0.03449 0.00312 0.04723 C 0.0039 0.05 0.00481 0.05324 0.00625 0.05556 C 0.00898 0.05973 0.01562 0.06667 0.01562 0.0669 C 0.0177 0.06574 0.02018 0.06621 0.02187 0.06389 C 0.02304 0.06204 0.02265 0.05811 0.02343 0.05556 C 0.02421 0.05255 0.02578 0.05023 0.02656 0.04723 C 0.02786 0.04167 0.02864 0.03611 0.02968 0.03056 C 0.03086 0.02361 0.03125 0.01922 0.03437 0.01389 C 0.03567 0.01135 0.0375 0.01019 0.03906 0.00834 C 0.03997 0.00278 0.04088 -0.00463 0.04375 -0.00833 C 0.04492 -0.01018 0.04687 -0.01018 0.04843 -0.01111 C 0.05247 0.01806 0.04687 -0.01643 0.05312 0.00834 C 0.05442 0.01366 0.05533 0.01922 0.05625 0.025 C 0.05729 0.03241 0.05573 0.04283 0.05937 0.04723 L 0.06406 0.05278 C 0.0651 0.05834 0.0651 0.0676 0.07031 0.05834 C 0.07135 0.05625 0.07096 0.05255 0.07187 0.05 C 0.07369 0.04398 0.07604 0.03889 0.07812 0.03334 C 0.07916 0.03056 0.08059 0.02801 0.08125 0.025 C 0.08294 0.01551 0.08281 0.01505 0.08593 0.00556 C 0.09075 -0.00972 0.08763 0.00417 0.09062 -0.01111 C 0.09882 -0.00625 0.09427 -0.01088 0.10156 0.00834 C 0.1026 0.01111 0.10403 0.01343 0.10468 0.01667 L 0.10937 0.04167 C 0.11041 0.04746 0.11184 0.05648 0.11406 0.06111 C 0.11523 0.06366 0.11718 0.06482 0.11875 0.06667 C 0.12031 0.06482 0.12213 0.06366 0.12343 0.06111 C 0.12434 0.0588 0.12434 0.05533 0.125 0.05278 C 0.12682 0.04491 0.13151 0.02986 0.13437 0.025 C 0.13593 0.02223 0.13711 0.01875 0.13906 0.01667 C 0.14036 0.01482 0.14218 0.01505 0.14375 0.01389 C 0.14531 0.01227 0.14687 0.01019 0.14843 0.00834 C 0.15156 0.00926 0.15494 0.00857 0.15781 0.01111 C 0.15937 0.0125 0.15963 0.01667 0.16093 0.01945 C 0.16224 0.02246 0.16419 0.02454 0.16562 0.02778 C 0.16679 0.03033 0.16744 0.03334 0.16875 0.03611 C 0.17239 0.04398 0.17343 0.04445 0.17812 0.05 C 0.17968 0.04908 0.18164 0.04908 0.18281 0.04723 C 0.18385 0.04514 0.18346 0.04144 0.18437 0.03889 C 0.18619 0.03287 0.18854 0.02778 0.19062 0.02223 L 0.19062 0.02246 C 0.2013 0.00926 0.19635 0.0132 0.20468 0.00834 C 0.21406 0.0125 0.20885 0.00973 0.22031 0.01667 L 0.225 0.01945 C 0.2302 0.01852 0.23528 0.01667 0.24062 0.01667 C 0.24323 0.01667 0.23502 0.0169 0.23281 0.01945 C 0.2302 0.02176 0.2289 0.03172 0.22812 0.03611 C 0.22864 0.04537 0.22695 0.05579 0.22968 0.06389 C 0.23125 0.06875 0.23906 0.06945 0.23906 0.06968 C 0.23984 0.0632 0.24218 0.04561 0.24375 0.04167 C 0.24479 0.03889 0.24687 0.03658 0.24687 0.03334 C 0.24687 0.03125 0.24479 0.03148 0.24375 0.03056 " pathEditMode="relative" rAng="0" ptsTypes="AAAAAAAAAAAAAAAAAAAAAAAAAAAAAAAAAAAAAAAAAAAAAAAAAAAAAA">
                                          <p:cBhvr>
                                            <p:cTn id="9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2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xit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1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375E-6 1.48148E-6 L -4.375E-6 0.00023 C 0.00013 0.00602 -0.00052 0.03449 0.00313 0.04722 C 0.00391 0.05 0.00482 0.05324 0.00625 0.05555 C 0.00899 0.05972 0.01563 0.06667 0.01563 0.0669 C 0.01771 0.06574 0.02019 0.0662 0.02188 0.06389 C 0.02305 0.06204 0.02266 0.0581 0.02344 0.05555 C 0.02422 0.05254 0.02579 0.05023 0.02657 0.04722 C 0.02787 0.04167 0.02865 0.03611 0.02969 0.03055 C 0.03086 0.02361 0.03125 0.01921 0.03438 0.01389 C 0.03568 0.01134 0.0375 0.01018 0.03907 0.00833 C 0.03998 0.00278 0.04089 -0.00463 0.04375 -0.00833 C 0.04493 -0.01019 0.04688 -0.01019 0.04844 -0.01111 C 0.05248 0.01805 0.04688 -0.01644 0.05313 0.00833 C 0.05443 0.01366 0.05534 0.01921 0.05625 0.025 C 0.0573 0.03241 0.05573 0.04282 0.05938 0.04722 L 0.06407 0.05278 C 0.06511 0.05833 0.06511 0.06759 0.07032 0.05833 C 0.07136 0.05625 0.07097 0.05254 0.07188 0.05 C 0.0737 0.04398 0.07605 0.03889 0.07813 0.03333 C 0.07917 0.03055 0.0806 0.02801 0.08125 0.025 C 0.08295 0.01551 0.08282 0.01504 0.08594 0.00555 C 0.09076 -0.00972 0.08763 0.00417 0.09063 -0.01111 C 0.09883 -0.00625 0.09428 -0.01088 0.10157 0.00833 C 0.10261 0.01111 0.10404 0.01342 0.10469 0.01667 L 0.10938 0.04167 C 0.11042 0.04745 0.11185 0.05648 0.11407 0.06111 C 0.11524 0.06366 0.11719 0.06481 0.11875 0.06667 C 0.12032 0.06481 0.12214 0.06366 0.12344 0.06111 C 0.12435 0.05879 0.12435 0.05532 0.125 0.05278 C 0.12683 0.04491 0.13151 0.02986 0.13438 0.025 C 0.13594 0.02222 0.13711 0.01875 0.13907 0.01667 C 0.14037 0.01481 0.14219 0.01504 0.14375 0.01389 C 0.14532 0.01227 0.14688 0.01018 0.14844 0.00833 C 0.15157 0.00926 0.15495 0.00856 0.15782 0.01111 C 0.15938 0.0125 0.15964 0.01667 0.16094 0.01944 C 0.16224 0.02245 0.1642 0.02454 0.16563 0.02778 C 0.1668 0.03032 0.16745 0.03333 0.16875 0.03611 C 0.1724 0.04398 0.17344 0.04444 0.17813 0.05 C 0.17969 0.04907 0.18165 0.04907 0.18282 0.04722 C 0.18386 0.04514 0.18347 0.04143 0.18438 0.03889 C 0.1862 0.03287 0.18855 0.02778 0.19063 0.02222 L 0.19063 0.02245 C 0.20131 0.00926 0.19636 0.01319 0.20469 0.00833 C 0.21407 0.0125 0.20886 0.00972 0.22032 0.01667 L 0.225 0.01944 C 0.23021 0.01852 0.23529 0.01667 0.24063 0.01667 C 0.24323 0.01667 0.23503 0.0169 0.23282 0.01944 C 0.23021 0.02176 0.22891 0.03171 0.22813 0.03611 C 0.22865 0.04537 0.22696 0.05579 0.22969 0.06389 C 0.23125 0.06875 0.23907 0.06944 0.23907 0.06967 C 0.23985 0.06319 0.24219 0.0456 0.24375 0.04167 C 0.2448 0.03889 0.24688 0.03657 0.24688 0.03333 C 0.24688 0.03125 0.2448 0.03148 0.24375 0.03055 " pathEditMode="relative" rAng="0" ptsTypes="AAAAAAAAAAAAAAAAAAAAAAAAAAAAAAAAAAAAAAAAAAAAAAAAAAAAAA">
                                          <p:cBhvr>
                                            <p:cTn id="12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1" grpId="0"/>
          <p:bldP spid="30" grpId="0"/>
          <p:bldP spid="4" grpId="0"/>
          <p:bldP spid="18" grpId="0"/>
          <p:bldP spid="19" grpId="0"/>
          <p:bldP spid="15" grpId="0"/>
          <p:bldP spid="27" grpId="0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lop-Mark_DiAngelo-7905433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9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58333E-6 -7.40741E-7 L 4.58333E-6 0.00023 C 0.00013 0.00602 -0.00053 0.03449 0.00312 0.04722 C 0.0039 0.05 0.00481 0.05324 0.00625 0.05556 C 0.00898 0.05972 0.01562 0.06667 0.01562 0.0669 C 0.0177 0.06574 0.02018 0.0662 0.02187 0.06389 C 0.02304 0.06204 0.02265 0.0581 0.02343 0.05556 C 0.02421 0.05255 0.02578 0.05023 0.02656 0.04722 C 0.02786 0.04167 0.02864 0.03611 0.02968 0.03056 C 0.03085 0.02361 0.03125 0.01921 0.03437 0.01389 C 0.03567 0.01134 0.0375 0.01019 0.03906 0.00833 C 0.03997 0.00278 0.04088 -0.00463 0.04375 -0.00833 C 0.04492 -0.01018 0.04687 -0.01018 0.04843 -0.01111 C 0.05247 0.01806 0.04687 -0.01643 0.05312 0.00833 C 0.05442 0.01366 0.05533 0.01921 0.05625 0.025 C 0.05729 0.03241 0.05572 0.04282 0.05937 0.04722 L 0.06406 0.05278 C 0.0651 0.05833 0.0651 0.06759 0.07031 0.05833 C 0.07135 0.05625 0.07096 0.05255 0.07187 0.05 C 0.07369 0.04398 0.07604 0.03889 0.07812 0.03333 C 0.07916 0.03056 0.08059 0.02801 0.08125 0.025 C 0.08294 0.01551 0.08281 0.01505 0.08593 0.00556 C 0.09075 -0.00972 0.08763 0.00417 0.09062 -0.01111 C 0.09882 -0.00625 0.09427 -0.01088 0.10156 0.00833 C 0.1026 0.01111 0.10403 0.01343 0.10468 0.01667 L 0.10937 0.04167 C 0.11041 0.04745 0.11184 0.05648 0.11406 0.06111 C 0.11523 0.06366 0.11718 0.06482 0.11875 0.06667 C 0.12031 0.06482 0.12213 0.06366 0.12343 0.06111 C 0.12434 0.0588 0.12434 0.05532 0.125 0.05278 C 0.12682 0.04491 0.13151 0.02986 0.13411 0.025 C 0.1358 0.02222 0.1371 0.01875 0.13906 0.01667 C 0.14036 0.01482 0.14218 0.01505 0.14375 0.01389 C 0.14518 0.01227 0.14687 0.01019 0.14843 0.00833 C 0.15156 0.00926 0.15494 0.00857 0.15781 0.01111 C 0.15937 0.0125 0.1595 0.01667 0.1608 0.01945 C 0.1621 0.02245 0.16419 0.02454 0.16562 0.02778 C 0.16679 0.03032 0.16744 0.03333 0.16875 0.03611 C 0.17239 0.04398 0.17343 0.04445 0.17812 0.05 C 0.17968 0.04907 0.18164 0.04907 0.18281 0.04722 C 0.18385 0.04514 0.18346 0.04144 0.18437 0.03889 C 0.18619 0.03287 0.18854 0.02778 0.19062 0.02222 L 0.19062 0.02245 C 0.2013 0.00926 0.19635 0.0132 0.20468 0.00833 C 0.21406 0.0125 0.20885 0.00972 0.22031 0.01667 L 0.225 0.01945 C 0.2302 0.01852 0.23528 0.01667 0.24062 0.01667 C 0.24322 0.01667 0.23502 0.0169 0.23281 0.01945 C 0.2302 0.02176 0.2289 0.03171 0.22812 0.03611 C 0.22864 0.04537 0.22695 0.05579 0.22968 0.06389 C 0.23125 0.06875 0.23906 0.06945 0.23906 0.06968 C 0.23984 0.0632 0.24218 0.0456 0.24375 0.04167 C 0.24479 0.03889 0.24687 0.03657 0.24687 0.03333 C 0.24687 0.03125 0.24479 0.03148 0.24375 0.03056 " pathEditMode="relative" rAng="0" ptsTypes="AAAAAAAAAAAAAAAAAAAAAAAAAAAAAAAAAAAAAAAAAAAAAAAAAAAAAA">
                                          <p:cBhvr>
                                            <p:cTn id="4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3.7037E-6 L 4.16667E-6 0.00023 C 0.00013 0.00601 -0.00052 0.03449 0.00312 0.04722 C 0.0039 0.05 0.00481 0.05324 0.00625 0.05555 C 0.00898 0.05972 0.01562 0.06666 0.01562 0.06689 C 0.0177 0.06574 0.02018 0.0662 0.02187 0.06389 C 0.02304 0.06203 0.02265 0.0581 0.02343 0.05555 C 0.02421 0.05254 0.02578 0.05023 0.02656 0.04722 C 0.02786 0.04166 0.02864 0.03611 0.02968 0.03055 C 0.03086 0.02361 0.03125 0.01921 0.03437 0.01389 C 0.03567 0.01134 0.0375 0.01018 0.03906 0.00833 C 0.03997 0.00277 0.04088 -0.00463 0.04375 -0.00834 C 0.04492 -0.01019 0.04687 -0.01019 0.04843 -0.01111 C 0.05247 0.01805 0.04687 -0.01644 0.05312 0.00833 C 0.05442 0.01365 0.05533 0.01921 0.05625 0.025 C 0.05729 0.0324 0.05573 0.04282 0.05937 0.04722 L 0.06406 0.05277 C 0.0651 0.05833 0.0651 0.06759 0.07031 0.05833 C 0.07135 0.05625 0.07096 0.05254 0.07187 0.05 C 0.07369 0.04398 0.07604 0.03889 0.07812 0.03333 C 0.07916 0.03055 0.08059 0.02801 0.08125 0.025 C 0.08294 0.01551 0.08281 0.01504 0.08593 0.00555 C 0.09075 -0.00973 0.08763 0.00416 0.09062 -0.01111 C 0.09882 -0.00625 0.09427 -0.01088 0.10156 0.00833 C 0.1026 0.01111 0.10403 0.01342 0.10468 0.01666 L 0.10937 0.04166 C 0.11041 0.04745 0.11184 0.05648 0.11406 0.06111 C 0.11523 0.06365 0.11718 0.06481 0.11875 0.06666 C 0.12031 0.06481 0.12213 0.06365 0.12343 0.06111 C 0.12434 0.05879 0.12434 0.05532 0.125 0.05277 C 0.12682 0.0449 0.13151 0.02986 0.13437 0.025 C 0.13593 0.02222 0.13711 0.01875 0.13906 0.01666 C 0.14036 0.01481 0.14218 0.01504 0.14375 0.01389 C 0.14531 0.01226 0.14687 0.01018 0.14843 0.00833 C 0.15156 0.00926 0.15494 0.00856 0.15781 0.01111 C 0.15937 0.0125 0.15963 0.01666 0.16093 0.01944 C 0.16224 0.02245 0.16419 0.02453 0.16562 0.02777 C 0.16679 0.03032 0.16744 0.03333 0.16875 0.03611 C 0.17239 0.04398 0.17343 0.04444 0.17812 0.05 C 0.17968 0.04907 0.18164 0.04907 0.18281 0.04722 C 0.18385 0.04514 0.18346 0.04143 0.18437 0.03889 C 0.18619 0.03287 0.18854 0.02777 0.19062 0.02222 L 0.19062 0.02245 C 0.2013 0.00926 0.19635 0.01319 0.20468 0.00833 C 0.21406 0.0125 0.20885 0.00972 0.22031 0.01666 L 0.225 0.01944 C 0.2302 0.01851 0.23528 0.01666 0.24062 0.01666 C 0.24323 0.01666 0.23502 0.01689 0.23281 0.01944 C 0.2302 0.02176 0.2289 0.03171 0.22812 0.03611 C 0.22864 0.04537 0.22695 0.05578 0.22968 0.06389 C 0.23125 0.06875 0.23906 0.06944 0.23906 0.06967 C 0.23984 0.06319 0.24218 0.0456 0.24375 0.04166 C 0.24479 0.03889 0.24687 0.03657 0.24687 0.03333 C 0.24687 0.03125 0.24479 0.03148 0.24375 0.03055 " pathEditMode="relative" rAng="0" ptsTypes="AAAAAAAAAAAAAAAAAAAAAAAAAAAAAAAAAAAAAAAAAAAAAAAAAAAAAA">
                                          <p:cBhvr>
                                            <p:cTn id="7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1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-3.33333E-6 L 4.16667E-6 0.00023 C 0.00013 0.00602 -0.00052 0.03449 0.00312 0.04723 C 0.0039 0.05 0.00481 0.05324 0.00625 0.05556 C 0.00898 0.05973 0.01562 0.06667 0.01562 0.0669 C 0.0177 0.06574 0.02018 0.06621 0.02187 0.06389 C 0.02304 0.06204 0.02265 0.05811 0.02343 0.05556 C 0.02421 0.05255 0.02578 0.05023 0.02656 0.04723 C 0.02786 0.04167 0.02864 0.03611 0.02968 0.03056 C 0.03086 0.02361 0.03125 0.01922 0.03437 0.01389 C 0.03567 0.01135 0.0375 0.01019 0.03906 0.00834 C 0.03997 0.00278 0.04088 -0.00463 0.04375 -0.00833 C 0.04492 -0.01018 0.04687 -0.01018 0.04843 -0.01111 C 0.05247 0.01806 0.04687 -0.01643 0.05312 0.00834 C 0.05442 0.01366 0.05533 0.01922 0.05625 0.025 C 0.05729 0.03241 0.05573 0.04283 0.05937 0.04723 L 0.06406 0.05278 C 0.0651 0.05834 0.0651 0.0676 0.07031 0.05834 C 0.07135 0.05625 0.07096 0.05255 0.07187 0.05 C 0.07369 0.04398 0.07604 0.03889 0.07812 0.03334 C 0.07916 0.03056 0.08059 0.02801 0.08125 0.025 C 0.08294 0.01551 0.08281 0.01505 0.08593 0.00556 C 0.09075 -0.00972 0.08763 0.00417 0.09062 -0.01111 C 0.09882 -0.00625 0.09427 -0.01088 0.10156 0.00834 C 0.1026 0.01111 0.10403 0.01343 0.10468 0.01667 L 0.10937 0.04167 C 0.11041 0.04746 0.11184 0.05648 0.11406 0.06111 C 0.11523 0.06366 0.11718 0.06482 0.11875 0.06667 C 0.12031 0.06482 0.12213 0.06366 0.12343 0.06111 C 0.12434 0.0588 0.12434 0.05533 0.125 0.05278 C 0.12682 0.04491 0.13151 0.02986 0.13437 0.025 C 0.13593 0.02223 0.13711 0.01875 0.13906 0.01667 C 0.14036 0.01482 0.14218 0.01505 0.14375 0.01389 C 0.14531 0.01227 0.14687 0.01019 0.14843 0.00834 C 0.15156 0.00926 0.15494 0.00857 0.15781 0.01111 C 0.15937 0.0125 0.15963 0.01667 0.16093 0.01945 C 0.16224 0.02246 0.16419 0.02454 0.16562 0.02778 C 0.16679 0.03033 0.16744 0.03334 0.16875 0.03611 C 0.17239 0.04398 0.17343 0.04445 0.17812 0.05 C 0.17968 0.04908 0.18164 0.04908 0.18281 0.04723 C 0.18385 0.04514 0.18346 0.04144 0.18437 0.03889 C 0.18619 0.03287 0.18854 0.02778 0.19062 0.02223 L 0.19062 0.02246 C 0.2013 0.00926 0.19635 0.0132 0.20468 0.00834 C 0.21406 0.0125 0.20885 0.00973 0.22031 0.01667 L 0.225 0.01945 C 0.2302 0.01852 0.23528 0.01667 0.24062 0.01667 C 0.24323 0.01667 0.23502 0.0169 0.23281 0.01945 C 0.2302 0.02176 0.2289 0.03172 0.22812 0.03611 C 0.22864 0.04537 0.22695 0.05579 0.22968 0.06389 C 0.23125 0.06875 0.23906 0.06945 0.23906 0.06968 C 0.23984 0.0632 0.24218 0.04561 0.24375 0.04167 C 0.24479 0.03889 0.24687 0.03658 0.24687 0.03334 C 0.24687 0.03125 0.24479 0.03148 0.24375 0.03056 " pathEditMode="relative" rAng="0" ptsTypes="AAAAAAAAAAAAAAAAAAAAAAAAAAAAAAAAAAAAAAAAAAAAAAAAAAAAAA">
                                          <p:cBhvr>
                                            <p:cTn id="10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xit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3" dur="1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375E-6 1.48148E-6 L -4.375E-6 0.00023 C 0.00013 0.00602 -0.00052 0.03449 0.00313 0.04722 C 0.00391 0.05 0.00482 0.05324 0.00625 0.05555 C 0.00899 0.05972 0.01563 0.06667 0.01563 0.0669 C 0.01771 0.06574 0.02019 0.0662 0.02188 0.06389 C 0.02305 0.06204 0.02266 0.0581 0.02344 0.05555 C 0.02422 0.05254 0.02579 0.05023 0.02657 0.04722 C 0.02787 0.04167 0.02865 0.03611 0.02969 0.03055 C 0.03086 0.02361 0.03125 0.01921 0.03438 0.01389 C 0.03568 0.01134 0.0375 0.01018 0.03907 0.00833 C 0.03998 0.00278 0.04089 -0.00463 0.04375 -0.00833 C 0.04493 -0.01019 0.04688 -0.01019 0.04844 -0.01111 C 0.05248 0.01805 0.04688 -0.01644 0.05313 0.00833 C 0.05443 0.01366 0.05534 0.01921 0.05625 0.025 C 0.0573 0.03241 0.05573 0.04282 0.05938 0.04722 L 0.06407 0.05278 C 0.06511 0.05833 0.06511 0.06759 0.07032 0.05833 C 0.07136 0.05625 0.07097 0.05254 0.07188 0.05 C 0.0737 0.04398 0.07605 0.03889 0.07813 0.03333 C 0.07917 0.03055 0.0806 0.02801 0.08125 0.025 C 0.08295 0.01551 0.08282 0.01504 0.08594 0.00555 C 0.09076 -0.00972 0.08763 0.00417 0.09063 -0.01111 C 0.09883 -0.00625 0.09428 -0.01088 0.10157 0.00833 C 0.10261 0.01111 0.10404 0.01342 0.10469 0.01667 L 0.10938 0.04167 C 0.11042 0.04745 0.11185 0.05648 0.11407 0.06111 C 0.11524 0.06366 0.11719 0.06481 0.11875 0.06667 C 0.12032 0.06481 0.12214 0.06366 0.12344 0.06111 C 0.12435 0.05879 0.12435 0.05532 0.125 0.05278 C 0.12683 0.04491 0.13151 0.02986 0.13438 0.025 C 0.13594 0.02222 0.13711 0.01875 0.13907 0.01667 C 0.14037 0.01481 0.14219 0.01504 0.14375 0.01389 C 0.14532 0.01227 0.14688 0.01018 0.14844 0.00833 C 0.15157 0.00926 0.15495 0.00856 0.15782 0.01111 C 0.15938 0.0125 0.15964 0.01667 0.16094 0.01944 C 0.16224 0.02245 0.1642 0.02454 0.16563 0.02778 C 0.1668 0.03032 0.16745 0.03333 0.16875 0.03611 C 0.1724 0.04398 0.17344 0.04444 0.17813 0.05 C 0.17969 0.04907 0.18165 0.04907 0.18282 0.04722 C 0.18386 0.04514 0.18347 0.04143 0.18438 0.03889 C 0.1862 0.03287 0.18855 0.02778 0.19063 0.02222 L 0.19063 0.02245 C 0.20131 0.00926 0.19636 0.01319 0.20469 0.00833 C 0.21407 0.0125 0.20886 0.00972 0.22032 0.01667 L 0.225 0.01944 C 0.23021 0.01852 0.23529 0.01667 0.24063 0.01667 C 0.24323 0.01667 0.23503 0.0169 0.23282 0.01944 C 0.23021 0.02176 0.22891 0.03171 0.22813 0.03611 C 0.22865 0.04537 0.22696 0.05579 0.22969 0.06389 C 0.23125 0.06875 0.23907 0.06944 0.23907 0.06967 C 0.23985 0.06319 0.24219 0.0456 0.24375 0.04167 C 0.2448 0.03889 0.24688 0.03657 0.24688 0.03333 C 0.24688 0.03125 0.2448 0.03148 0.24375 0.03055 " pathEditMode="relative" rAng="0" ptsTypes="AAAAAAAAAAAAAAAAAAAAAAAAAAAAAAAAAAAAAAAAAAAAAAAAAAAAAA">
                                          <p:cBhvr>
                                            <p:cTn id="13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1" grpId="0"/>
          <p:bldP spid="30" grpId="0"/>
          <p:bldP spid="4" grpId="0"/>
          <p:bldP spid="18" grpId="0"/>
          <p:bldP spid="19" grpId="0"/>
          <p:bldP spid="20" grpId="0" animBg="1"/>
          <p:bldP spid="20" grpId="1" animBg="1"/>
          <p:bldP spid="15" grpId="0"/>
          <p:bldP spid="27" grpId="0"/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042F817-F28A-4A90-A0A2-4FE545D0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AiPaiNutaaq" panose="020B0600040300060004" pitchFamily="34" charset="77"/>
              </a:rPr>
              <a:t>1.2 3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ᑐᖕᖓᕖᑦ ᓱᖃᑦᓯᐅᑏᑦ</a:t>
            </a:r>
            <a:endParaRPr lang="fr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B2BA16E-3F66-4C60-B0B5-7F8825038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646" y="1112432"/>
            <a:ext cx="2564975" cy="5734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u-Cans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PaiNutaaq" panose="020B0600040300060004" pitchFamily="34" charset="77"/>
                <a:cs typeface="Calibri" panose="020F0502020204030204" pitchFamily="34" charset="0"/>
              </a:rPr>
              <a:t>ᐱᓇᓱᑦᑐᓴᕐᓯᐅᓂᖅ</a:t>
            </a:r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B2FD19-9D1E-499C-9FBE-0F3B3691C33E}"/>
              </a:ext>
            </a:extLst>
          </p:cNvPr>
          <p:cNvSpPr txBox="1"/>
          <p:nvPr/>
        </p:nvSpPr>
        <p:spPr>
          <a:xfrm>
            <a:off x="5196874" y="1083162"/>
            <a:ext cx="261300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u-Cans-CA" sz="28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ᐱᒋᐅᕐᓴᑎᑕᐅᓂᖅ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6DE4D6-4B2D-47A3-AFE1-8BEA43C53974}"/>
              </a:ext>
            </a:extLst>
          </p:cNvPr>
          <p:cNvSpPr txBox="1"/>
          <p:nvPr/>
        </p:nvSpPr>
        <p:spPr>
          <a:xfrm>
            <a:off x="9311115" y="1083162"/>
            <a:ext cx="223131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u-Cans-CA" sz="2800" b="0" i="0" u="none" strike="noStrike" kern="1200" cap="none" spc="0" normalizeH="0" baseline="0" noProof="0">
                <a:ln>
                  <a:noFill/>
                </a:ln>
                <a:solidFill>
                  <a:srgbClr val="2E3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PaiNutaaq" panose="020B0600040300060004" pitchFamily="34" charset="77"/>
                <a:cs typeface="Calibri" panose="020F0502020204030204" pitchFamily="34" charset="0"/>
              </a:rPr>
              <a:t>ᐱᓇᓱᑫᓐᓇᓂᖅ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17" name="Image 16" descr="Une image contenant personne, intérieur, plancher, debout&#10;&#10;Description générée automatiquement">
            <a:extLst>
              <a:ext uri="{FF2B5EF4-FFF2-40B4-BE49-F238E27FC236}">
                <a16:creationId xmlns:a16="http://schemas.microsoft.com/office/drawing/2014/main" id="{C96589E5-F494-40B8-9112-866458AAB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r="6956"/>
          <a:stretch/>
        </p:blipFill>
        <p:spPr>
          <a:xfrm>
            <a:off x="4772603" y="1563293"/>
            <a:ext cx="3110200" cy="5279037"/>
          </a:xfrm>
          <a:prstGeom prst="rect">
            <a:avLst/>
          </a:prstGeom>
        </p:spPr>
      </p:pic>
      <p:pic>
        <p:nvPicPr>
          <p:cNvPr id="13" name="Image 12" descr="Une image contenant texte, personne, debout, plancher&#10;&#10;Description générée automatiquement">
            <a:extLst>
              <a:ext uri="{FF2B5EF4-FFF2-40B4-BE49-F238E27FC236}">
                <a16:creationId xmlns:a16="http://schemas.microsoft.com/office/drawing/2014/main" id="{FA7CBC22-228A-44C8-B26A-7CAB1F12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15" y="1563293"/>
            <a:ext cx="3110199" cy="5542929"/>
          </a:xfrm>
          <a:prstGeom prst="rect">
            <a:avLst/>
          </a:prstGeom>
        </p:spPr>
      </p:pic>
      <p:pic>
        <p:nvPicPr>
          <p:cNvPr id="19" name="Image 18" descr="Une image contenant texte, plancher, intérieur, personne&#10;&#10;Description générée automatiquement">
            <a:extLst>
              <a:ext uri="{FF2B5EF4-FFF2-40B4-BE49-F238E27FC236}">
                <a16:creationId xmlns:a16="http://schemas.microsoft.com/office/drawing/2014/main" id="{43046565-F0FE-4968-82A1-06D6A32D9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6"/>
          <a:stretch/>
        </p:blipFill>
        <p:spPr>
          <a:xfrm>
            <a:off x="849348" y="1601125"/>
            <a:ext cx="2768274" cy="53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67864" y="4430364"/>
            <a:ext cx="3404346" cy="369332"/>
          </a:xfrm>
          <a:prstGeom prst="rect">
            <a:avLst/>
          </a:prstGeom>
          <a:solidFill>
            <a:srgbClr val="C0C233">
              <a:alpha val="65000"/>
            </a:srgb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ᑕᑯᑦᓴᐅᑎᑦᓯᓂᖅ ᐳᕐᑐᓂᕐᓴᓄᑦ</a:t>
            </a:r>
            <a:r>
              <a:rPr lang="en-CA" i="1" dirty="0">
                <a:latin typeface="AiPaiNutaaq" panose="020B0600040300060004" pitchFamily="34" charset="77"/>
                <a:cs typeface="Calibri" panose="020F0502020204030204" pitchFamily="34" charset="0"/>
              </a:rPr>
              <a:t>. 4-5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6" y="1067653"/>
            <a:ext cx="9338187" cy="5693217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u-Cans-CA" sz="2400">
                <a:latin typeface="AiPaiNutaaq" panose="020B0600040300060004" pitchFamily="34" charset="77"/>
                <a:cs typeface="Calibri" panose="020F0502020204030204" pitchFamily="34" charset="0"/>
              </a:rPr>
              <a:t>ᓱᖃᑦᓯᐅᑎᕕᓃᑦ ᐱᓇᓱᑦᑐᓴᕐᓯᐅᓂᑦᑎᓂ:</a:t>
            </a:r>
            <a:endParaRPr lang="en-CA" sz="24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ᑯᐊᐸᒃᑯᓂ ᑕᑯᑦᓴᐅᓂᖃᕐᑎᓯᓂᖅ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ᑐᓴᐅᑎᒃᑯᑦ ᑐᓴᕐᓴᐅᑎᑦᓯᖃᑦᑕᓂᖅ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ᐳᕐᑐᓂᕐᓴᓂ</a:t>
            </a:r>
            <a:r>
              <a:rPr lang="en-CA" sz="2200" i="1" dirty="0">
                <a:latin typeface="AiPaiNutaaq" panose="020B0600040300060004" pitchFamily="34" charset="77"/>
                <a:cs typeface="Calibri" panose="020F0502020204030204" pitchFamily="34" charset="0"/>
              </a:rPr>
              <a:t>.4-5 </a:t>
            </a: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ᑕᑯᑦᓴᐅᑎᑦᓯᖃᑦᑕᓂᖅ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ᑲᑎᖃᑎᖃᕐᓂᖅ ᐃᓕᓐᓂᐊᕕᓐᓂ ᐱᓇᓱᑦᑎᓂᒃ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ᑲᑎᖃᑎᖃᕐᓂᖅ ᐃᓅᓱᑦᑐᐃᑦ ᐱᕙᓪᓕᐊᑎᖏᑦᑕ</a:t>
            </a:r>
            <a:b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</a:b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ᐊᑕᐅᑦᓯᑰᕐᑎᓯᔨᖏᓐᓂᒃ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ᑲᑎᓯᖃᑦᑕᓂᖅ </a:t>
            </a:r>
            <a:r>
              <a:rPr lang="en-CA" sz="2200" i="1" dirty="0">
                <a:latin typeface="AiPaiNutaaq" panose="020B0600040300060004" pitchFamily="34" charset="77"/>
                <a:cs typeface="Calibri" panose="020F0502020204030204" pitchFamily="34" charset="0"/>
              </a:rPr>
              <a:t>LEO</a:t>
            </a: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-ᓂᒃ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ᑲᑎᓯᖃᑦᑕᓂᖅ ᓯᕗᓕᕐᑎᓂᒃ ᓄᓇᓕᒻᒥᓗ</a:t>
            </a:r>
            <a:r>
              <a:rPr lang="en-CA" sz="2200" i="1" dirty="0">
                <a:latin typeface="AiPaiNutaaq" panose="020B0600040300060004" pitchFamily="34" charset="77"/>
                <a:cs typeface="Calibri" panose="020F0502020204030204" pitchFamily="34" charset="0"/>
              </a:rPr>
              <a:t/>
            </a:r>
            <a:br>
              <a:rPr lang="en-CA" sz="2200" i="1" dirty="0">
                <a:latin typeface="AiPaiNutaaq" panose="020B0600040300060004" pitchFamily="34" charset="77"/>
                <a:cs typeface="Calibri" panose="020F0502020204030204" pitchFamily="34" charset="0"/>
              </a:rPr>
            </a:b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ᐊᐅᓚᑦᓯᔨᓂᑦ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ᑲᑎᓯᖃᑦᑕᓂᖅ ᓄᓇᓕᒻᒥ ᐱᔪᓐᓇᐅᑎᓕᓐᓂᒃ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ᐊᑭᓐᓇᒥᐅᑕᓂᒃ ᓄᓇᓕᒻᒥ ᓂᕕᙰᖃᑦᑕᓂᖅ</a:t>
            </a:r>
            <a:endParaRPr lang="en-CA" sz="2200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u-Cans-CA" sz="2200" i="1">
                <a:latin typeface="AiPaiNutaaq" panose="020B0600040300060004" pitchFamily="34" charset="77"/>
                <a:cs typeface="Calibri" panose="020F0502020204030204" pitchFamily="34" charset="0"/>
              </a:rPr>
              <a:t>ᐊᐱᕐᓲᔭᕐᓂᖅ ᐃᓚᐅᒍᒪᕋᔭᕐᑐᓂᒃ</a:t>
            </a:r>
            <a:endParaRPr lang="en-CA" sz="2200" dirty="0">
              <a:latin typeface="AiPaiNutaaq" panose="020B06000403000600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CEDB00"/>
                </a:solidFill>
                <a:latin typeface="AiPaiNutaaq" panose="020B0600040300060004" pitchFamily="34" charset="77"/>
              </a:rPr>
              <a:t>1.2 </a:t>
            </a:r>
            <a:r>
              <a:rPr lang="iu-Cans-CA" sz="3600">
                <a:solidFill>
                  <a:srgbClr val="CEDB00"/>
                </a:solidFill>
                <a:latin typeface="AiPaiNutaaq" panose="020B0600040300060004" pitchFamily="34" charset="77"/>
              </a:rPr>
              <a:t>ᐱᓇᓱᑦᑐᓴᕐᓯᐅᓂᖅ</a:t>
            </a:r>
            <a:endParaRPr lang="en-CA" sz="3600" dirty="0">
              <a:solidFill>
                <a:srgbClr val="CEDB00"/>
              </a:solidFill>
              <a:latin typeface="AiPaiNutaaq" panose="020B0600040300060004" pitchFamily="34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76" t="5779" b="17404"/>
          <a:stretch/>
        </p:blipFill>
        <p:spPr>
          <a:xfrm>
            <a:off x="9208084" y="1070183"/>
            <a:ext cx="2576010" cy="1614487"/>
          </a:xfrm>
          <a:prstGeom prst="rect">
            <a:avLst/>
          </a:prstGeom>
        </p:spPr>
      </p:pic>
      <p:pic>
        <p:nvPicPr>
          <p:cNvPr id="1026" name="Picture 2" descr="https://scontent.fymy1-1.fna.fbcdn.net/v/t1.0-9/84654299_825668254539762_3072869656554373120_o.jpg?_nc_cat=100&amp;_nc_sid=8bfeb9&amp;_nc_ohc=QmRFNnRxCfoAX_QvG_V&amp;_nc_ht=scontent.fymy1-1.fna&amp;oh=7bf4a6441849bfa8251272864a97639e&amp;oe=5EF3527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3" b="23617"/>
          <a:stretch/>
        </p:blipFill>
        <p:spPr bwMode="auto">
          <a:xfrm>
            <a:off x="8616036" y="3052170"/>
            <a:ext cx="2884383" cy="141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ymy1-1.fna.fbcdn.net/v/t1.0-9/83593752_825668057873115_51945924343103488_n.jpg?_nc_cat=107&amp;_nc_sid=8bfeb9&amp;_nc_ohc=ZXmtSSuRK04AX_88oup&amp;_nc_ht=scontent.fymy1-1.fna&amp;oh=a40b1d13c21992f63306df520e1f91f2&amp;oe=5EF203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97" y="1478095"/>
            <a:ext cx="2804582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5930" y="3575517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ᓘᓯᓇ</a:t>
            </a:r>
            <a:r>
              <a:rPr lang="en-CA" i="1" dirty="0">
                <a:latin typeface="AiPaiNutaaq" panose="020B0600040300060004" pitchFamily="34" charset="77"/>
                <a:cs typeface="Calibri" panose="020F0502020204030204" pitchFamily="34" charset="0"/>
              </a:rPr>
              <a:t>, LE</a:t>
            </a:r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O ᑕᓯᐅᔭᒥ</a:t>
            </a:r>
            <a:endParaRPr lang="en-CA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6037" y="2698042"/>
            <a:ext cx="350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ᒪᕇ</a:t>
            </a:r>
            <a:r>
              <a:rPr lang="en-CA" i="1" dirty="0">
                <a:latin typeface="AiPaiNutaaq" panose="020B0600040300060004" pitchFamily="34" charset="77"/>
                <a:cs typeface="Calibri" panose="020F0502020204030204" pitchFamily="34" charset="0"/>
              </a:rPr>
              <a:t>, YF </a:t>
            </a:r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ᐊᑕᐅᑦᓯᑰᕐᑎᓯᔨ</a:t>
            </a:r>
            <a:r>
              <a:rPr lang="en-CA" i="1" dirty="0">
                <a:latin typeface="AiPaiNutaaq" panose="020B0600040300060004" pitchFamily="34" charset="77"/>
                <a:cs typeface="Calibri" panose="020F0502020204030204" pitchFamily="34" charset="0"/>
              </a:rPr>
              <a:t> </a:t>
            </a:r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ᑕᓯᐅᔭᒥ</a:t>
            </a:r>
            <a:endParaRPr lang="en-CA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1030" name="Picture 6" descr="Image may contain: 6 peo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45" y="4034462"/>
            <a:ext cx="3248167" cy="24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60264" y="6391538"/>
            <a:ext cx="331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ᐊᐅᐸᓗᒻᒥ ᑯᐊᐸᒥ ᑕᑯᑦᓴᐅᑎᑦᓯᓂᖅ</a:t>
            </a:r>
            <a:endParaRPr lang="en-CA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1032" name="Picture 8" descr="Image may contain: 1 per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28" y="4743189"/>
            <a:ext cx="2277723" cy="17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39425" y="6451482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u-Cans-CA" i="1">
                <a:latin typeface="AiPaiNutaaq" panose="020B0600040300060004" pitchFamily="34" charset="77"/>
                <a:cs typeface="Calibri" panose="020F0502020204030204" pitchFamily="34" charset="0"/>
              </a:rPr>
              <a:t>ᑐᓴᐅᑎᒃᑯᑦ ᑐᓴᕐᓴᐅᑎᑦᓯᓂᖅ</a:t>
            </a:r>
            <a:endParaRPr lang="en-CA" i="1" dirty="0">
              <a:latin typeface="AiPaiNutaaq" panose="020B0600040300060004" pitchFamily="34" charset="77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756" y="99515"/>
            <a:ext cx="791570" cy="79157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2789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Personnalisé 10">
      <a:dk1>
        <a:srgbClr val="2E353C"/>
      </a:dk1>
      <a:lt1>
        <a:sysClr val="window" lastClr="FFFFFF"/>
      </a:lt1>
      <a:dk2>
        <a:srgbClr val="2E353C"/>
      </a:dk2>
      <a:lt2>
        <a:srgbClr val="EBEBEB"/>
      </a:lt2>
      <a:accent1>
        <a:srgbClr val="CEDB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FF9E19"/>
      </a:hlink>
      <a:folHlink>
        <a:srgbClr val="FFFFFF"/>
      </a:folHlink>
    </a:clrScheme>
    <a:fontScheme name="Personnalisé 5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F6CFD5DF0774ABECF31CA8B19DEA7" ma:contentTypeVersion="11" ma:contentTypeDescription="Create a new document." ma:contentTypeScope="" ma:versionID="f69ec574eec8989dc4afa0b19d985617">
  <xsd:schema xmlns:xsd="http://www.w3.org/2001/XMLSchema" xmlns:xs="http://www.w3.org/2001/XMLSchema" xmlns:p="http://schemas.microsoft.com/office/2006/metadata/properties" xmlns:ns2="06c3cb07-543b-442f-8182-a33c854e4462" xmlns:ns3="31019d97-80db-4dc2-b967-ad1d4a0324bb" targetNamespace="http://schemas.microsoft.com/office/2006/metadata/properties" ma:root="true" ma:fieldsID="04e643fd694f24bd6bb730e8d5c562f0" ns2:_="" ns3:_="">
    <xsd:import namespace="06c3cb07-543b-442f-8182-a33c854e4462"/>
    <xsd:import namespace="31019d97-80db-4dc2-b967-ad1d4a0324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3cb07-543b-442f-8182-a33c854e4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19d97-80db-4dc2-b967-ad1d4a0324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3F9E85-C77E-4611-8870-5FDED26C0C86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06c3cb07-543b-442f-8182-a33c854e4462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1019d97-80db-4dc2-b967-ad1d4a0324bb"/>
  </ds:schemaRefs>
</ds:datastoreItem>
</file>

<file path=customXml/itemProps2.xml><?xml version="1.0" encoding="utf-8"?>
<ds:datastoreItem xmlns:ds="http://schemas.openxmlformats.org/officeDocument/2006/customXml" ds:itemID="{271C695D-1676-4410-B6FA-7AF2148F80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74187A-832C-4B95-95C9-F541FFFA27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c3cb07-543b-442f-8182-a33c854e4462"/>
    <ds:schemaRef ds:uri="31019d97-80db-4dc2-b967-ad1d4a0324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817</Words>
  <Application>Microsoft Office PowerPoint</Application>
  <PresentationFormat>Widescreen</PresentationFormat>
  <Paragraphs>218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AiPaiNutaaq</vt:lpstr>
      <vt:lpstr>Arabic Typesetting</vt:lpstr>
      <vt:lpstr>Arial</vt:lpstr>
      <vt:lpstr>Calibri</vt:lpstr>
      <vt:lpstr>Calibri Light</vt:lpstr>
      <vt:lpstr>Candara</vt:lpstr>
      <vt:lpstr>Muli</vt:lpstr>
      <vt:lpstr>Pier Sans</vt:lpstr>
      <vt:lpstr>Wingdings</vt:lpstr>
      <vt:lpstr>Thème Office</vt:lpstr>
      <vt:lpstr>1_Office Theme</vt:lpstr>
      <vt:lpstr>PowerPoint Presentation</vt:lpstr>
      <vt:lpstr>ᑕᑯᓐᓇᕋᑦᓴᓕᐊᑉ ᐋᕐᕿᓯᒪᒍᓯᖓ</vt:lpstr>
      <vt:lpstr>ᓱᓇᐅᕙ ᐱᔪᓐᓇᖁᖔ?</vt:lpstr>
      <vt:lpstr>ᓱᓇᐅᕙ ᐱᔪᓐᓇᖁᖔ?</vt:lpstr>
      <vt:lpstr>ᓱᓇᐅᕙ ᐱᔪᓐᓇᖁᖔ?</vt:lpstr>
      <vt:lpstr>1.1 ᑕᑯᓐᓇᕋᑦᓴᓕᐅᕐᑐᕕᓃᑦ ᐱᓇᓱᑦᑎᐅᖃᑎᒌᑦᑐᑦ</vt:lpstr>
      <vt:lpstr>1.2 ᐱᔪᓐᓇᖁᖔ</vt:lpstr>
      <vt:lpstr>1.2 3 ᑐᖕᖓᕖᑦ ᓱᖃᑦᓯᐅᑏᑦ</vt:lpstr>
      <vt:lpstr>1.2 ᐱᓇᓱᑦᑐᓴᕐᓯᐅᓂᖅ</vt:lpstr>
      <vt:lpstr>1.2 ᐱᓇᓱᑦᑐᓴᕐᓯᐅᓂᖅ</vt:lpstr>
      <vt:lpstr>1.2 ᐱᔪᓐᓇᖁᖔᒥᒃ ᐱᒋᐅᕐᓴᑎᑕᐅᓂᖏᑦ</vt:lpstr>
      <vt:lpstr>1.2 ᐱᒋᐅᕐᓴᑎᑕᐅᓃᑦ ᐅᓪᓗᖁᑎᖓ ᐆᑦᑑᑎ</vt:lpstr>
      <vt:lpstr>1.2 ᐱᓇᓱᑫᓐᓇᕈᓐᓇᓯᓂᖓ</vt:lpstr>
      <vt:lpstr>2. ᓱᓂᕕᓂᖏᑦ 2017-2021</vt:lpstr>
      <vt:lpstr>2.1 ᐃᓂᓪᓚᑎᕐᓯᒪᓂᖏᑦ</vt:lpstr>
      <vt:lpstr>2.2 ᐋᕐᕿᓯᒪᒍᓰᑦ 2017-2021</vt:lpstr>
      <vt:lpstr>2.2 ᐋᕐᕿᓯᒪᒍᓰᑦ ᐊᒻᒪᓗ ᓱᕐᕋᑕᐅᓂᖏᑦ ᑰᕕᑦᒧᑦ</vt:lpstr>
      <vt:lpstr>2.3 ᐃᑲᔪᕐᓯᐅᑏᑦ ᐊᒻᒪᓗ ᐱᔭᑦᓴᕆᐊᔭᐅᔪᑦ</vt:lpstr>
      <vt:lpstr>2.3 ᐃᑲᔪᕐᓯᐅᑏᑦ ᐊᒻᒪᓗ ᐱᔭᑦᓴᕆᐊᔭᐅᔪᑦ</vt:lpstr>
      <vt:lpstr>2.4 ᐅᖃᐅᓯᑦᓴᕆᔭᐅᔪᑦ</vt:lpstr>
      <vt:lpstr> 2.4 ᐅᖃᐅᓯᑦᓴᕆᔭᐅᔪᑦ </vt:lpstr>
      <vt:lpstr> 2.4 ᐅᖃᐅᓯᑦᓴᕆᔭᐅᔪᑦ </vt:lpstr>
      <vt:lpstr>ᐊᐱᕐᓲᑏᑦ ᖃᓄᐃᑦᑐᑐᐃᓐᓀᓗ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Pijunnaqunga  Steering Committee Meeting May 29th 2020</dc:title>
  <dc:creator>Isabelle Picard</dc:creator>
  <cp:lastModifiedBy>Jean Barcelo</cp:lastModifiedBy>
  <cp:revision>113</cp:revision>
  <dcterms:created xsi:type="dcterms:W3CDTF">2020-05-27T16:06:51Z</dcterms:created>
  <dcterms:modified xsi:type="dcterms:W3CDTF">2021-05-25T18:40:41Z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0x01010001CF6CFD5DF0774ABECF31CA8B19DEA7</vt:lpwstr>
  </property>
</Properties>
</file>