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0" r:id="rId4"/>
    <p:sldId id="263" r:id="rId5"/>
    <p:sldId id="261" r:id="rId6"/>
    <p:sldId id="262" r:id="rId7"/>
    <p:sldId id="264" r:id="rId8"/>
    <p:sldId id="259" r:id="rId9"/>
    <p:sldId id="265" r:id="rId10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ederic Gagne" initials="FG" lastIdx="5" clrIdx="0">
    <p:extLst>
      <p:ext uri="{19B8F6BF-5375-455C-9EA6-DF929625EA0E}">
        <p15:presenceInfo xmlns:p15="http://schemas.microsoft.com/office/powerpoint/2012/main" userId="S-1-5-21-2059435250-1227451955-1555438652-18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9CC7A"/>
    <a:srgbClr val="ED7D31"/>
    <a:srgbClr val="7FD7A7"/>
    <a:srgbClr val="F6BE98"/>
    <a:srgbClr val="9DC3E6"/>
    <a:srgbClr val="FFDF7F"/>
    <a:srgbClr val="00B050"/>
    <a:srgbClr val="ADCDE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8" autoAdjust="0"/>
    <p:restoredTop sz="94171" autoAdjust="0"/>
  </p:normalViewPr>
  <p:slideViewPr>
    <p:cSldViewPr snapToGrid="0" snapToObjects="1">
      <p:cViewPr varScale="1">
        <p:scale>
          <a:sx n="105" d="100"/>
          <a:sy n="105" d="100"/>
        </p:scale>
        <p:origin x="1158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649" cy="46637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928" y="0"/>
            <a:ext cx="3043649" cy="466379"/>
          </a:xfrm>
          <a:prstGeom prst="rect">
            <a:avLst/>
          </a:prstGeom>
        </p:spPr>
        <p:txBody>
          <a:bodyPr vert="horz" lIns="88276" tIns="44138" rIns="88276" bIns="44138" rtlCol="0"/>
          <a:lstStyle>
            <a:lvl1pPr algn="r">
              <a:defRPr sz="1200"/>
            </a:lvl1pPr>
          </a:lstStyle>
          <a:p>
            <a:fld id="{D2CA09CF-4739-47F0-9BEC-83B9EFA5CF03}" type="datetimeFigureOut">
              <a:rPr lang="en-CA" smtClean="0"/>
              <a:t>2021-05-12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722"/>
            <a:ext cx="3043649" cy="466378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928" y="8842722"/>
            <a:ext cx="3043649" cy="466378"/>
          </a:xfrm>
          <a:prstGeom prst="rect">
            <a:avLst/>
          </a:prstGeom>
        </p:spPr>
        <p:txBody>
          <a:bodyPr vert="horz" lIns="88276" tIns="44138" rIns="88276" bIns="44138" rtlCol="0" anchor="b"/>
          <a:lstStyle>
            <a:lvl1pPr algn="r">
              <a:defRPr sz="1200"/>
            </a:lvl1pPr>
          </a:lstStyle>
          <a:p>
            <a:fld id="{311357FD-E6A5-4EB5-86D6-D26B367620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6818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r">
              <a:defRPr sz="1200"/>
            </a:lvl1pPr>
          </a:lstStyle>
          <a:p>
            <a:fld id="{823C49C3-7DA7-764E-A189-FBF59F3263F8}" type="datetimeFigureOut">
              <a:rPr lang="en-US" smtClean="0"/>
              <a:t>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12" tIns="46656" rIns="93312" bIns="466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r">
              <a:defRPr sz="1200"/>
            </a:lvl1pPr>
          </a:lstStyle>
          <a:p>
            <a:fld id="{7093637A-F8A3-DC4C-831B-D5B35DFCF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1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Drilling –</a:t>
            </a:r>
            <a:r>
              <a:rPr lang="en-US" baseline="0" dirty="0" smtClean="0"/>
              <a:t> to understand water infiltration problem at Inukjuak airport </a:t>
            </a:r>
            <a:r>
              <a:rPr lang="en-US" baseline="0" dirty="0" err="1" smtClean="0"/>
              <a:t>tterminal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3637A-F8A3-DC4C-831B-D5B35DFCF7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1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3637A-F8A3-DC4C-831B-D5B35DFCF7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9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3637A-F8A3-DC4C-831B-D5B35DFCF7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63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drillings will help identify the suitable material to regenerate the gravel stockpile, </a:t>
            </a:r>
            <a:r>
              <a:rPr lang="en-CA" sz="1200" dirty="0" smtClean="0"/>
              <a:t>contamination below fuel tanks, and a suitable location for AWOS. </a:t>
            </a:r>
            <a:endParaRPr lang="en-US" sz="120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3637A-F8A3-DC4C-831B-D5B35DFCF7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88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https://www.cbc.ca/news/canada/north/salluit-airport-makeover-1.4411074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3637A-F8A3-DC4C-831B-D5B35DFCF7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5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FD1BD7-8468-964E-9817-BD3C11B77AE0}"/>
              </a:ext>
            </a:extLst>
          </p:cNvPr>
          <p:cNvSpPr/>
          <p:nvPr userDrawn="1"/>
        </p:nvSpPr>
        <p:spPr>
          <a:xfrm flipV="1">
            <a:off x="3628806" y="518160"/>
            <a:ext cx="0" cy="5821680"/>
          </a:xfrm>
          <a:prstGeom prst="rect">
            <a:avLst/>
          </a:prstGeom>
          <a:noFill/>
          <a:ln>
            <a:solidFill>
              <a:srgbClr val="7A0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ttps://intranet.krg.ca/images/stories/img/Logos/KRG_logos/KRG_logoTransportationDepartment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0" y="5121921"/>
            <a:ext cx="2914650" cy="1266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93064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906" y="365127"/>
            <a:ext cx="8470188" cy="277000"/>
          </a:xfrm>
          <a:prstGeom prst="rect">
            <a:avLst/>
          </a:prstGeom>
        </p:spPr>
        <p:txBody>
          <a:bodyPr/>
          <a:lstStyle>
            <a:lvl1pPr>
              <a:defRPr sz="1400" b="1"/>
            </a:lvl1pPr>
          </a:lstStyle>
          <a:p>
            <a:r>
              <a:rPr lang="en-US" dirty="0"/>
              <a:t>Subject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06" y="642127"/>
            <a:ext cx="8470188" cy="58097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8276B6-D477-5249-B93B-49E0378D338C}"/>
              </a:ext>
            </a:extLst>
          </p:cNvPr>
          <p:cNvSpPr/>
          <p:nvPr userDrawn="1"/>
        </p:nvSpPr>
        <p:spPr>
          <a:xfrm>
            <a:off x="245466" y="223519"/>
            <a:ext cx="8653068" cy="6410961"/>
          </a:xfrm>
          <a:prstGeom prst="rect">
            <a:avLst/>
          </a:prstGeom>
          <a:noFill/>
          <a:ln>
            <a:solidFill>
              <a:srgbClr val="7A0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10046F9-A1B2-1C45-8B51-E38FF00D7434}"/>
              </a:ext>
            </a:extLst>
          </p:cNvPr>
          <p:cNvSpPr txBox="1">
            <a:spLocks/>
          </p:cNvSpPr>
          <p:nvPr userDrawn="1"/>
        </p:nvSpPr>
        <p:spPr>
          <a:xfrm>
            <a:off x="8039100" y="6451916"/>
            <a:ext cx="767994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20E4CC-147B-3748-B99F-A70BCE0B4809}" type="slidenum">
              <a:rPr lang="en-US" smtClean="0">
                <a:solidFill>
                  <a:srgbClr val="7A0F3B"/>
                </a:solidFill>
              </a:rPr>
              <a:pPr/>
              <a:t>‹#›</a:t>
            </a:fld>
            <a:r>
              <a:rPr lang="en-US" dirty="0" smtClean="0">
                <a:solidFill>
                  <a:srgbClr val="7A0F3B"/>
                </a:solidFill>
              </a:rPr>
              <a:t> </a:t>
            </a:r>
            <a:r>
              <a:rPr lang="en-US" dirty="0">
                <a:solidFill>
                  <a:srgbClr val="7A0F3B"/>
                </a:solidFill>
              </a:rPr>
              <a:t>of </a:t>
            </a:r>
            <a:r>
              <a:rPr lang="en-US" dirty="0" smtClean="0">
                <a:solidFill>
                  <a:srgbClr val="7A0F3B"/>
                </a:solidFill>
              </a:rPr>
              <a:t>20</a:t>
            </a:r>
            <a:endParaRPr lang="en-US" dirty="0">
              <a:solidFill>
                <a:srgbClr val="7A0F3B"/>
              </a:solidFill>
            </a:endParaRPr>
          </a:p>
        </p:txBody>
      </p:sp>
      <p:pic>
        <p:nvPicPr>
          <p:cNvPr id="9" name="Picture 8" descr="https://intranet.krg.ca/images/stories/img/Logos/KRG_logos/KRG_logoTransportationDepartment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06" y="5797947"/>
            <a:ext cx="2397748" cy="10421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36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1800" b="1"/>
            </a:lvl1pPr>
          </a:lstStyle>
          <a:p>
            <a:r>
              <a:rPr lang="en-US" dirty="0"/>
              <a:t>Indicator number &amp; description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046F9-A1B2-1C45-8B51-E38FF00D7434}"/>
              </a:ext>
            </a:extLst>
          </p:cNvPr>
          <p:cNvSpPr txBox="1">
            <a:spLocks/>
          </p:cNvSpPr>
          <p:nvPr userDrawn="1"/>
        </p:nvSpPr>
        <p:spPr>
          <a:xfrm>
            <a:off x="7725398" y="6451916"/>
            <a:ext cx="1081696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A0F3B"/>
                </a:solidFill>
              </a:rPr>
              <a:t>Page </a:t>
            </a:r>
            <a:fld id="{D120E4CC-147B-3748-B99F-A70BCE0B4809}" type="slidenum">
              <a:rPr lang="en-US" smtClean="0">
                <a:solidFill>
                  <a:srgbClr val="7A0F3B"/>
                </a:solidFill>
              </a:rPr>
              <a:pPr/>
              <a:t>‹#›</a:t>
            </a:fld>
            <a:r>
              <a:rPr lang="en-US" dirty="0">
                <a:solidFill>
                  <a:srgbClr val="7A0F3B"/>
                </a:solidFill>
              </a:rPr>
              <a:t> of </a:t>
            </a:r>
            <a:r>
              <a:rPr lang="en-US" dirty="0" smtClean="0">
                <a:solidFill>
                  <a:srgbClr val="7A0F3B"/>
                </a:solidFill>
              </a:rPr>
              <a:t>20</a:t>
            </a:r>
            <a:endParaRPr lang="en-US" dirty="0">
              <a:solidFill>
                <a:srgbClr val="7A0F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53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3910" y="6451916"/>
            <a:ext cx="383184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0E4CC-147B-3748-B99F-A70BCE0B48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7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311E6F-D2CC-C74F-9ED8-9E9609C3165D}"/>
              </a:ext>
            </a:extLst>
          </p:cNvPr>
          <p:cNvSpPr txBox="1"/>
          <p:nvPr/>
        </p:nvSpPr>
        <p:spPr>
          <a:xfrm>
            <a:off x="3838906" y="4824901"/>
            <a:ext cx="451823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 smtClean="0"/>
              <a:t>2021 Airport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Construction </a:t>
            </a:r>
            <a:r>
              <a:rPr lang="en-US" sz="2800" b="1" dirty="0" smtClean="0"/>
              <a:t>Projects</a:t>
            </a:r>
            <a:endParaRPr lang="en-US" dirty="0"/>
          </a:p>
        </p:txBody>
      </p:sp>
      <p:pic>
        <p:nvPicPr>
          <p:cNvPr id="1026" name="Picture 2" descr="LED Portable Lighted Runway Closure Marker RCM-D L-893 | Halibr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46" y="518119"/>
            <a:ext cx="3102102" cy="41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04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768" y="502920"/>
            <a:ext cx="172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Kuujjuaq Airport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924" y="365760"/>
            <a:ext cx="6289428" cy="58887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2560346">
            <a:off x="4777351" y="2071552"/>
            <a:ext cx="325105" cy="4520737"/>
          </a:xfrm>
          <a:prstGeom prst="rect">
            <a:avLst/>
          </a:prstGeom>
          <a:noFill/>
          <a:ln w="28575">
            <a:solidFill>
              <a:srgbClr val="7FD7A7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419569" y="2773680"/>
            <a:ext cx="1831984" cy="1370588"/>
          </a:xfrm>
          <a:prstGeom prst="roundRect">
            <a:avLst/>
          </a:prstGeom>
          <a:solidFill>
            <a:srgbClr val="7FD7A7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Rehabilitation of Runway 07/25</a:t>
            </a:r>
          </a:p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 smtClean="0">
                <a:solidFill>
                  <a:schemeClr val="bg1"/>
                </a:solidFill>
              </a:rPr>
              <a:t>-</a:t>
            </a:r>
          </a:p>
          <a:p>
            <a:r>
              <a:rPr lang="en-US" sz="1050" dirty="0" smtClean="0">
                <a:solidFill>
                  <a:schemeClr val="bg1"/>
                </a:solidFill>
              </a:rPr>
              <a:t>Jun 2021 to Sep 2021</a:t>
            </a:r>
            <a:endParaRPr lang="en-CA" sz="105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2560346">
            <a:off x="6506582" y="1727929"/>
            <a:ext cx="134264" cy="133884"/>
          </a:xfrm>
          <a:prstGeom prst="rect">
            <a:avLst/>
          </a:prstGeom>
          <a:solidFill>
            <a:schemeClr val="accent2"/>
          </a:solidFill>
          <a:ln w="28575">
            <a:solidFill>
              <a:srgbClr val="ED7D3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429768" y="1233368"/>
            <a:ext cx="1821785" cy="1362075"/>
          </a:xfrm>
          <a:prstGeom prst="roundRect">
            <a:avLst/>
          </a:prstGeom>
          <a:solidFill>
            <a:srgbClr val="ED7D3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Construction of new Air Inuit warehouse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May </a:t>
            </a:r>
            <a:r>
              <a:rPr lang="en-US" sz="1050" dirty="0" smtClean="0">
                <a:solidFill>
                  <a:schemeClr val="bg1"/>
                </a:solidFill>
              </a:rPr>
              <a:t>2021 </a:t>
            </a:r>
            <a:r>
              <a:rPr lang="en-US" sz="1050" dirty="0">
                <a:solidFill>
                  <a:schemeClr val="bg1"/>
                </a:solidFill>
              </a:rPr>
              <a:t>to </a:t>
            </a:r>
            <a:r>
              <a:rPr lang="en-US" sz="1050" dirty="0" smtClean="0">
                <a:solidFill>
                  <a:schemeClr val="bg1"/>
                </a:solidFill>
              </a:rPr>
              <a:t>Aug 2022</a:t>
            </a:r>
            <a:endParaRPr lang="en-CA" sz="105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446" y="3047420"/>
            <a:ext cx="2477160" cy="93022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rot="10800000" flipH="1" flipV="1">
            <a:off x="6668446" y="1889593"/>
            <a:ext cx="610178" cy="1246800"/>
          </a:xfrm>
          <a:prstGeom prst="straightConnector1">
            <a:avLst/>
          </a:prstGeom>
          <a:ln w="28575">
            <a:solidFill>
              <a:srgbClr val="ED7D31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2862" y="4282440"/>
            <a:ext cx="1821785" cy="136207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Construction of new private aircraft hangar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smtClean="0">
                <a:solidFill>
                  <a:schemeClr val="bg1"/>
                </a:solidFill>
              </a:rPr>
              <a:t>July 2021 to Sept 2021</a:t>
            </a:r>
            <a:endParaRPr lang="en-CA" sz="105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55307" y="142553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x</a:t>
            </a:r>
            <a:endParaRPr lang="en-CA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768" y="502920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Inukjuak Airport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2459736" y="1227271"/>
            <a:ext cx="2423160" cy="136207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Resurfacing of runway and upgrading visual aids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smtClean="0">
                <a:solidFill>
                  <a:schemeClr val="bg1"/>
                </a:solidFill>
              </a:rPr>
              <a:t>Completing Sep 2021</a:t>
            </a:r>
            <a:endParaRPr lang="en-CA" sz="105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740" t="8993" r="7475" b="7458"/>
          <a:stretch/>
        </p:blipFill>
        <p:spPr>
          <a:xfrm>
            <a:off x="429769" y="2843784"/>
            <a:ext cx="8211311" cy="2816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769" y="1227272"/>
            <a:ext cx="1821785" cy="13705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Drilling to understand infiltration issue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smtClean="0">
                <a:solidFill>
                  <a:schemeClr val="bg1"/>
                </a:solidFill>
              </a:rPr>
              <a:t>Jun 2021</a:t>
            </a:r>
            <a:endParaRPr lang="en-CA" sz="105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5460000">
            <a:off x="4368707" y="-330806"/>
            <a:ext cx="369857" cy="7735689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2874985" y="4672013"/>
            <a:ext cx="353990" cy="228212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7287"/>
          <a:stretch/>
        </p:blipFill>
        <p:spPr>
          <a:xfrm>
            <a:off x="4163377" y="4457700"/>
            <a:ext cx="2217229" cy="1903546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3315117" y="4786120"/>
            <a:ext cx="1134963" cy="212600"/>
          </a:xfrm>
          <a:prstGeom prst="straightConnector1">
            <a:avLst/>
          </a:prstGeom>
          <a:ln w="28575">
            <a:solidFill>
              <a:schemeClr val="accent4"/>
            </a:solidFill>
            <a:headEnd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547360" y="4819139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/>
          <p:cNvSpPr/>
          <p:nvPr/>
        </p:nvSpPr>
        <p:spPr>
          <a:xfrm>
            <a:off x="5801360" y="5168389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/>
          <p:cNvSpPr/>
          <p:nvPr/>
        </p:nvSpPr>
        <p:spPr>
          <a:xfrm>
            <a:off x="5004435" y="5781858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/>
          <p:cNvSpPr/>
          <p:nvPr/>
        </p:nvSpPr>
        <p:spPr>
          <a:xfrm>
            <a:off x="5420360" y="5948544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/>
          <p:cNvSpPr/>
          <p:nvPr/>
        </p:nvSpPr>
        <p:spPr>
          <a:xfrm>
            <a:off x="5733730" y="6050461"/>
            <a:ext cx="91440" cy="9144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521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768" y="502920"/>
            <a:ext cx="177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Kangiqsualujjuaq</a:t>
            </a: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9579"/>
          <a:stretch/>
        </p:blipFill>
        <p:spPr>
          <a:xfrm>
            <a:off x="1176689" y="2697479"/>
            <a:ext cx="7555921" cy="33540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769" y="1227272"/>
            <a:ext cx="1821785" cy="13705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Drilling for geotechnical analysis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smtClean="0">
                <a:solidFill>
                  <a:schemeClr val="bg1"/>
                </a:solidFill>
              </a:rPr>
              <a:t>Jun 2021 to Jul 2021</a:t>
            </a:r>
            <a:endParaRPr lang="en-CA" sz="105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409" y="502921"/>
            <a:ext cx="3140201" cy="3172968"/>
          </a:xfrm>
          <a:prstGeom prst="rect">
            <a:avLst/>
          </a:prstGeom>
        </p:spPr>
      </p:pic>
      <p:sp>
        <p:nvSpPr>
          <p:cNvPr id="37" name="Oval 36"/>
          <p:cNvSpPr/>
          <p:nvPr/>
        </p:nvSpPr>
        <p:spPr>
          <a:xfrm>
            <a:off x="6436997" y="2123550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/>
          <p:cNvSpPr/>
          <p:nvPr/>
        </p:nvSpPr>
        <p:spPr>
          <a:xfrm>
            <a:off x="6751322" y="2392631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Oval 38"/>
          <p:cNvSpPr/>
          <p:nvPr/>
        </p:nvSpPr>
        <p:spPr>
          <a:xfrm>
            <a:off x="7093929" y="2656331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val 39"/>
          <p:cNvSpPr/>
          <p:nvPr/>
        </p:nvSpPr>
        <p:spPr>
          <a:xfrm>
            <a:off x="7503797" y="2651569"/>
            <a:ext cx="137160" cy="1371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81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943" y="2816352"/>
            <a:ext cx="4225401" cy="3444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768" y="502920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Puvirnituq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429769" y="1227272"/>
            <a:ext cx="1821785" cy="1370588"/>
          </a:xfrm>
          <a:prstGeom prst="roundRect">
            <a:avLst/>
          </a:prstGeom>
          <a:solidFill>
            <a:srgbClr val="59CC7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Drilling for geotechnical analysis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smtClean="0">
                <a:solidFill>
                  <a:schemeClr val="bg1"/>
                </a:solidFill>
              </a:rPr>
              <a:t>Jul to Aug 2021</a:t>
            </a:r>
            <a:endParaRPr lang="en-CA" sz="105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71"/>
          <a:stretch/>
        </p:blipFill>
        <p:spPr>
          <a:xfrm>
            <a:off x="4181474" y="502921"/>
            <a:ext cx="4619625" cy="294513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973004" y="2529205"/>
            <a:ext cx="91440" cy="91440"/>
          </a:xfrm>
          <a:prstGeom prst="ellipse">
            <a:avLst/>
          </a:prstGeom>
          <a:solidFill>
            <a:srgbClr val="59CC7A"/>
          </a:solidFill>
          <a:ln>
            <a:solidFill>
              <a:srgbClr val="59C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Oval 18"/>
          <p:cNvSpPr/>
          <p:nvPr/>
        </p:nvSpPr>
        <p:spPr>
          <a:xfrm>
            <a:off x="4720593" y="2324418"/>
            <a:ext cx="91440" cy="91440"/>
          </a:xfrm>
          <a:prstGeom prst="ellipse">
            <a:avLst/>
          </a:prstGeom>
          <a:solidFill>
            <a:srgbClr val="59CC7A"/>
          </a:solidFill>
          <a:ln>
            <a:solidFill>
              <a:srgbClr val="59C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/>
          <p:cNvSpPr/>
          <p:nvPr/>
        </p:nvSpPr>
        <p:spPr>
          <a:xfrm>
            <a:off x="5134930" y="2223452"/>
            <a:ext cx="91440" cy="91440"/>
          </a:xfrm>
          <a:prstGeom prst="ellipse">
            <a:avLst/>
          </a:prstGeom>
          <a:solidFill>
            <a:srgbClr val="59CC7A"/>
          </a:solidFill>
          <a:ln>
            <a:solidFill>
              <a:srgbClr val="59C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/>
          <p:cNvSpPr/>
          <p:nvPr/>
        </p:nvSpPr>
        <p:spPr>
          <a:xfrm>
            <a:off x="5083495" y="1410019"/>
            <a:ext cx="91440" cy="91440"/>
          </a:xfrm>
          <a:prstGeom prst="ellipse">
            <a:avLst/>
          </a:prstGeom>
          <a:solidFill>
            <a:srgbClr val="59CC7A"/>
          </a:solidFill>
          <a:ln>
            <a:solidFill>
              <a:srgbClr val="59C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/>
          <p:cNvSpPr/>
          <p:nvPr/>
        </p:nvSpPr>
        <p:spPr>
          <a:xfrm>
            <a:off x="4648205" y="1517714"/>
            <a:ext cx="91440" cy="91440"/>
          </a:xfrm>
          <a:prstGeom prst="ellipse">
            <a:avLst/>
          </a:prstGeom>
          <a:solidFill>
            <a:srgbClr val="59CC7A"/>
          </a:solidFill>
          <a:ln>
            <a:solidFill>
              <a:srgbClr val="59C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/>
          <p:cNvSpPr/>
          <p:nvPr/>
        </p:nvSpPr>
        <p:spPr>
          <a:xfrm>
            <a:off x="4679636" y="1218509"/>
            <a:ext cx="91440" cy="91440"/>
          </a:xfrm>
          <a:prstGeom prst="ellipse">
            <a:avLst/>
          </a:prstGeom>
          <a:solidFill>
            <a:srgbClr val="59CC7A"/>
          </a:solidFill>
          <a:ln>
            <a:solidFill>
              <a:srgbClr val="59C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386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746"/>
          <a:stretch/>
        </p:blipFill>
        <p:spPr>
          <a:xfrm>
            <a:off x="2914650" y="502920"/>
            <a:ext cx="5748337" cy="5760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768" y="502920"/>
            <a:ext cx="21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Kangiqsujuaq Airport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429769" y="1227272"/>
            <a:ext cx="1821785" cy="137058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Drilling for geotechnical analysis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smtClean="0">
                <a:solidFill>
                  <a:schemeClr val="bg1"/>
                </a:solidFill>
              </a:rPr>
              <a:t>Jul to Aug 2021</a:t>
            </a:r>
            <a:endParaRPr lang="en-CA" sz="1050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841561" y="1803033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5251136" y="233498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Oval 13"/>
          <p:cNvSpPr/>
          <p:nvPr/>
        </p:nvSpPr>
        <p:spPr>
          <a:xfrm>
            <a:off x="4692022" y="2850783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/>
          <p:cNvSpPr/>
          <p:nvPr/>
        </p:nvSpPr>
        <p:spPr>
          <a:xfrm>
            <a:off x="5505929" y="3307139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Oval 15"/>
          <p:cNvSpPr/>
          <p:nvPr/>
        </p:nvSpPr>
        <p:spPr>
          <a:xfrm>
            <a:off x="4399608" y="3660408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/>
          <p:cNvSpPr/>
          <p:nvPr/>
        </p:nvSpPr>
        <p:spPr>
          <a:xfrm>
            <a:off x="5206372" y="4281340"/>
            <a:ext cx="228600" cy="228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Oval 19"/>
          <p:cNvSpPr/>
          <p:nvPr/>
        </p:nvSpPr>
        <p:spPr>
          <a:xfrm>
            <a:off x="6677504" y="2873643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Oval 23"/>
          <p:cNvSpPr/>
          <p:nvPr/>
        </p:nvSpPr>
        <p:spPr>
          <a:xfrm>
            <a:off x="6972779" y="321569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/>
          <p:cNvSpPr/>
          <p:nvPr/>
        </p:nvSpPr>
        <p:spPr>
          <a:xfrm>
            <a:off x="7018499" y="342900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/>
          <p:cNvSpPr/>
          <p:nvPr/>
        </p:nvSpPr>
        <p:spPr>
          <a:xfrm>
            <a:off x="7201379" y="4235620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/>
          <p:cNvSpPr/>
          <p:nvPr/>
        </p:nvSpPr>
        <p:spPr>
          <a:xfrm>
            <a:off x="6946159" y="4304200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/>
          <p:cNvSpPr/>
          <p:nvPr/>
        </p:nvSpPr>
        <p:spPr>
          <a:xfrm>
            <a:off x="6991879" y="455872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/>
          <p:cNvSpPr/>
          <p:nvPr/>
        </p:nvSpPr>
        <p:spPr>
          <a:xfrm>
            <a:off x="7247099" y="4509940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Oval 32"/>
          <p:cNvSpPr/>
          <p:nvPr/>
        </p:nvSpPr>
        <p:spPr>
          <a:xfrm>
            <a:off x="7378020" y="460444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Oval 33"/>
          <p:cNvSpPr/>
          <p:nvPr/>
        </p:nvSpPr>
        <p:spPr>
          <a:xfrm>
            <a:off x="7152090" y="463106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Oval 34"/>
          <p:cNvSpPr/>
          <p:nvPr/>
        </p:nvSpPr>
        <p:spPr>
          <a:xfrm>
            <a:off x="7243530" y="481394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Oval 35"/>
          <p:cNvSpPr/>
          <p:nvPr/>
        </p:nvSpPr>
        <p:spPr>
          <a:xfrm>
            <a:off x="7423740" y="4813949"/>
            <a:ext cx="91440" cy="9144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035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36" y="502920"/>
            <a:ext cx="5982472" cy="5763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768" y="502920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Salluit Airport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429768" y="1233368"/>
            <a:ext cx="1821785" cy="137058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Construction of new Airport Terminal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smtClean="0">
                <a:solidFill>
                  <a:schemeClr val="bg1"/>
                </a:solidFill>
              </a:rPr>
              <a:t>Completing Jul 2021</a:t>
            </a:r>
            <a:endParaRPr lang="en-CA" sz="105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89160">
            <a:off x="3907970" y="3096559"/>
            <a:ext cx="344699" cy="576116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303" y="3384617"/>
            <a:ext cx="3530537" cy="188362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370832" y="3584448"/>
            <a:ext cx="1101471" cy="450791"/>
          </a:xfrm>
          <a:prstGeom prst="straightConnector1">
            <a:avLst/>
          </a:prstGeom>
          <a:ln w="28575">
            <a:solidFill>
              <a:schemeClr val="accent5"/>
            </a:solidFill>
            <a:headEnd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04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9768" y="502920"/>
            <a:ext cx="2181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Kuujjuaraapik Airport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429768" y="1233368"/>
            <a:ext cx="1821785" cy="137058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Construction of new Airport Garage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-</a:t>
            </a:r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050" dirty="0" smtClean="0">
                <a:solidFill>
                  <a:schemeClr val="bg1"/>
                </a:solidFill>
              </a:rPr>
              <a:t>Completing Sep 2021</a:t>
            </a:r>
            <a:endParaRPr lang="en-CA" sz="105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74474"/>
            <a:ext cx="5543202" cy="6032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17" y="3261858"/>
            <a:ext cx="3293919" cy="1870475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2" idx="3"/>
          </p:cNvCxnSpPr>
          <p:nvPr/>
        </p:nvCxnSpPr>
        <p:spPr>
          <a:xfrm flipV="1">
            <a:off x="4372936" y="3546475"/>
            <a:ext cx="2440614" cy="650621"/>
          </a:xfrm>
          <a:prstGeom prst="straightConnector1">
            <a:avLst/>
          </a:prstGeom>
          <a:ln w="28575">
            <a:solidFill>
              <a:schemeClr val="accent5"/>
            </a:solidFill>
            <a:headEnd w="lg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1723888">
            <a:off x="6898373" y="3417831"/>
            <a:ext cx="241573" cy="161841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accent5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03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175" y="0"/>
            <a:ext cx="10287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0387" y="870347"/>
            <a:ext cx="1889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Nakurmiik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9594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23680</TotalTime>
  <Words>163</Words>
  <Application>Microsoft Office PowerPoint</Application>
  <PresentationFormat>On-screen Show (4:3)</PresentationFormat>
  <Paragraphs>49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Yao</dc:creator>
  <cp:lastModifiedBy>Rebecca Yao</cp:lastModifiedBy>
  <cp:revision>665</cp:revision>
  <cp:lastPrinted>2021-05-07T15:38:22Z</cp:lastPrinted>
  <dcterms:created xsi:type="dcterms:W3CDTF">2019-11-05T21:12:45Z</dcterms:created>
  <dcterms:modified xsi:type="dcterms:W3CDTF">2021-05-12T22:26:55Z</dcterms:modified>
</cp:coreProperties>
</file>