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801" r:id="rId2"/>
  </p:sldMasterIdLst>
  <p:notesMasterIdLst>
    <p:notesMasterId r:id="rId21"/>
  </p:notesMasterIdLst>
  <p:sldIdLst>
    <p:sldId id="281" r:id="rId3"/>
    <p:sldId id="291" r:id="rId4"/>
    <p:sldId id="292" r:id="rId5"/>
    <p:sldId id="293" r:id="rId6"/>
    <p:sldId id="294" r:id="rId7"/>
    <p:sldId id="257" r:id="rId8"/>
    <p:sldId id="309" r:id="rId9"/>
    <p:sldId id="307" r:id="rId10"/>
    <p:sldId id="303" r:id="rId11"/>
    <p:sldId id="314" r:id="rId12"/>
    <p:sldId id="354" r:id="rId13"/>
    <p:sldId id="311" r:id="rId14"/>
    <p:sldId id="358" r:id="rId15"/>
    <p:sldId id="312" r:id="rId16"/>
    <p:sldId id="327" r:id="rId17"/>
    <p:sldId id="260" r:id="rId18"/>
    <p:sldId id="356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07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5C945-61BC-460B-A5B5-234A36A61070}" type="datetimeFigureOut">
              <a:rPr lang="en-CA" smtClean="0"/>
              <a:t>2025-02-10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051BD-A60F-4274-8A02-9C5FA7F443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68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B3802-6BF1-4DDA-967B-5711482DCE1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8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D2FAB-C8B7-801C-4652-1BD45EB41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28EB8-868B-BC34-3C73-08048D3FD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6C028-1434-92B9-76C6-37055C53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76FF8-0F17-EC69-AA40-3EB176E52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B3802-6BF1-4DDA-967B-5711482DCE1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89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979F-18DC-1C99-1481-C37380515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3F742-1F77-8DB1-DAEB-2CC0DE544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FB3C8-11F0-F3FB-4B4A-CBAA920F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F93CE-9261-84D9-E3E1-89BF4FE6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A8864-B0F1-A414-EEF9-9504DB92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6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CA7BD-1AAC-CC32-235A-B59DA81F1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9FDD7-71C6-D80B-4A8B-89934F13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FFE84-657A-6AA7-BA73-9B43C29E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2F3A-9ABC-9D97-8564-35CB1AB8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63B7C-CA89-DC56-FBDE-DB5D2CE3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9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2BA29-3173-1763-787C-0E4BA1885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4C1E7-55D5-6B92-B3E4-E1EACC5DB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35A50-93F7-906A-F703-4867603F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7636A-B667-F575-B822-AE9ADEF6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EC12-694D-171D-16D8-0291B880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2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6200"/>
            <a:ext cx="12227984" cy="70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3819" y="2130426"/>
            <a:ext cx="6813781" cy="1470025"/>
          </a:xfrm>
        </p:spPr>
        <p:txBody>
          <a:bodyPr>
            <a:normAutofit/>
          </a:bodyPr>
          <a:lstStyle>
            <a:lvl1pPr algn="r">
              <a:defRPr sz="2400" cap="all" baseline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3819" y="3861048"/>
            <a:ext cx="6806208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 cap="all" baseline="0">
                <a:solidFill>
                  <a:schemeClr val="bg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noProof="0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80309" y="6336001"/>
            <a:ext cx="2844800" cy="365125"/>
          </a:xfrm>
        </p:spPr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8439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683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1404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246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8159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9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53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noProof="0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7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2D56-4754-4D78-9FC4-2BD346E9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7F7A-3A8C-7DD8-E3AA-2950A9821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51BA-0D01-5ED0-D9C3-6B821F21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E7797-4B08-214C-D0B4-BB0662E5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92B53-5707-3C63-9263-42E3719C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55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noProof="0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9405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730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20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D272-D1BE-1049-87AF-268B1B8D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7AA70-EEB6-78F4-2886-4CFB5D0F7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3967F-26B3-8CA0-3E63-29B408EB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55E73-BA8E-6659-22AC-F964CB66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432B5-399D-6304-C12F-105059BA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9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D55F-9706-E2A2-BAFD-C6A957CB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AE196-0F11-DD1D-0A15-050CE80F9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4C441-226A-0A7C-5206-C11A1F45E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F4928-3E35-D965-7A39-2BB3C161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8EDA6-3867-0C74-FC8E-CD564F60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88A7E-2C1A-CA25-7144-759642B2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9E1F6-9C59-3828-4277-21D65DFC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6DB56-3BA6-565E-CC89-E7A19E1AD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5286-2DA4-8EFF-E33A-6B989E3B2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AE115-C453-4C06-3EF4-41118CC61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7739F-B1D6-1F9A-CAE9-BF933DECE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58C46-08A5-964F-1415-CC63D043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73957-8137-23D3-AAAD-5FB6FD01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297EB-A677-4D34-25C9-AE6BFB5A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6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DA46-90FE-314E-4859-2A53A761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36CF7-D835-7D6D-3FA3-452FBE8A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DEEA6-563E-73C3-677B-F9EC0FBF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4F3BE-4A13-B8A0-2623-7C6FF0B9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0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881CF-C684-1CCE-6A11-E9D0A469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EC68A-AB04-19B9-0AB2-314D33DD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C0C0C-0123-4244-728B-5B6F295D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BEE7-1506-AEAD-0415-AB4AB6EC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209D-1AF7-31A2-D4D9-297D59BB5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DFA00-EBAD-9FC4-3B0A-F781CD31C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79410-ADDF-E15E-EA3E-C6F76074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F160E-E335-66EC-EADC-E1C5A761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095D0-B4B5-2C32-B48E-BB242162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5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69EE-E7DB-89D8-FB6C-2559B598C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ADEACE-928A-458A-134B-1781531EA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C1876-1157-DEB1-F02B-52BC56CAC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E71A3-A2C4-32D9-3191-A0B0EA74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3C28A-D9D1-FD9B-7FFF-D1F8B39D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E1F34-CE45-C7B8-55A6-80F9A958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465CC-755D-7BE7-2307-9B5EE06FF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B6529-0A13-F9FA-A4BF-D338A3C0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8750-E8A2-9B57-DD73-9656C8425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6E6E0-D599-A9C8-F03A-085C155D9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EBCFE-DFB1-4DDA-1CBB-3165C3CDF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228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71797" y="62280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0309" y="62280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3E6FA-8998-4DCD-BB9A-5D739E5D4D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780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084" y="2190358"/>
            <a:ext cx="8195145" cy="26953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AiPaiNutaaq" panose="020B0600040300060004" pitchFamily="34" charset="0"/>
              </a:rPr>
              <a:t>ᑲᑎᕕᒃ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ᓄᓇᓕᓕᒫᑦ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ᑲᕙᒪᖓ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ᐊᒻᒪᓗ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ᐅᑭᐅᕐᑕᑑᑉ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ᓯᕿᓂᖓᓂ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ᐃᒫᓃᑑᑉ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ᖃᕆᑕᐅᔭᒧᑦ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ᐳᓪᓚᐅᔭᕐᑕᓕᒃ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ᐊᑦᓱᓈᖅ</a:t>
            </a:r>
            <a:r>
              <a:rPr lang="en-US" sz="3200" b="1" dirty="0">
                <a:latin typeface="AiPaiNutaaq" panose="020B0600040300060004" pitchFamily="34" charset="0"/>
              </a:rPr>
              <a:t> </a:t>
            </a:r>
            <a:r>
              <a:rPr lang="en-US" sz="3200" b="1" dirty="0" err="1">
                <a:latin typeface="AiPaiNutaaq" panose="020B0600040300060004" pitchFamily="34" charset="0"/>
              </a:rPr>
              <a:t>ᐱᑐᑦᓯᒪᐅᑎᖓᑕ</a:t>
            </a:r>
            <a:r>
              <a:rPr lang="en-US" sz="3200" b="1" dirty="0">
                <a:latin typeface="AiPaiNutaaq" panose="020B0600040300060004" pitchFamily="34" charset="0"/>
              </a:rPr>
              <a:t> (EAUFON) </a:t>
            </a:r>
            <a:r>
              <a:rPr lang="en-US" sz="3200" b="1" dirty="0" err="1">
                <a:latin typeface="AiPaiNutaaq" panose="020B0600040300060004" pitchFamily="34" charset="0"/>
              </a:rPr>
              <a:t>ᐱᓇᓱᑦᑕᐅᓂᖓ</a:t>
            </a:r>
            <a:endParaRPr lang="en-CA" sz="1800" b="1" dirty="0">
              <a:latin typeface="AiPaiNutaaq" panose="020B06000403000600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3E6FA-8998-4DCD-BB9A-5D739E5D4D85}" type="slidenum">
              <a:rPr lang="en-CA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C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75857" y="4413593"/>
            <a:ext cx="5423451" cy="1052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kern="1200" cap="all" baseline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defRPr>
            </a:lvl1pPr>
          </a:lstStyle>
          <a:p>
            <a:pPr algn="l"/>
            <a:endParaRPr lang="en-CA" sz="1600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CD27A-9A10-1F25-89FF-64D12172D2D5}"/>
              </a:ext>
            </a:extLst>
          </p:cNvPr>
          <p:cNvSpPr txBox="1"/>
          <p:nvPr/>
        </p:nvSpPr>
        <p:spPr>
          <a:xfrm>
            <a:off x="7020751" y="5198169"/>
            <a:ext cx="2783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solidFill>
                  <a:schemeClr val="bg1"/>
                </a:solidFill>
                <a:latin typeface="AiPaiNutaaq" panose="020B0600040300060004" pitchFamily="34" charset="0"/>
              </a:rPr>
              <a:t>ᑲᓄᑲ</a:t>
            </a:r>
            <a:r>
              <a:rPr lang="en-CA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AiPaiNutaaq" panose="020B0600040300060004" pitchFamily="34" charset="0"/>
              </a:rPr>
              <a:t>ᓄᓇᕕᒻᒥ</a:t>
            </a:r>
            <a:r>
              <a:rPr lang="en-CA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AiPaiNutaaq" panose="020B0600040300060004" pitchFamily="34" charset="0"/>
              </a:rPr>
              <a:t>ᑲᑎᒪᓂᖓ</a:t>
            </a:r>
            <a:r>
              <a:rPr lang="en-CA" dirty="0">
                <a:solidFill>
                  <a:schemeClr val="bg1"/>
                </a:solidFill>
                <a:latin typeface="AiPaiNutaaq" panose="020B0600040300060004" pitchFamily="34" charset="0"/>
              </a:rPr>
              <a:t> </a:t>
            </a:r>
          </a:p>
          <a:p>
            <a:r>
              <a:rPr lang="en-CA" dirty="0" err="1">
                <a:solidFill>
                  <a:schemeClr val="bg1"/>
                </a:solidFill>
                <a:latin typeface="AiPaiNutaaq" panose="020B0600040300060004" pitchFamily="34" charset="0"/>
              </a:rPr>
              <a:t>ᕕᕗᐊᕆ</a:t>
            </a:r>
            <a:r>
              <a:rPr lang="en-CA" dirty="0">
                <a:solidFill>
                  <a:schemeClr val="bg1"/>
                </a:solidFill>
                <a:latin typeface="AiPaiNutaaq" panose="020B0600040300060004" pitchFamily="34" charset="0"/>
              </a:rPr>
              <a:t> 2025-ᒥ</a:t>
            </a:r>
          </a:p>
        </p:txBody>
      </p:sp>
    </p:spTree>
    <p:extLst>
      <p:ext uri="{BB962C8B-B14F-4D97-AF65-F5344CB8AC3E}">
        <p14:creationId xmlns:p14="http://schemas.microsoft.com/office/powerpoint/2010/main" val="23152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1D61-A284-312B-A33D-3785F90C6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2F2C-C76C-C8EF-80F9-D6E6C1BC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54" y="421496"/>
            <a:ext cx="4860592" cy="1434415"/>
          </a:xfrm>
        </p:spPr>
        <p:txBody>
          <a:bodyPr anchor="b">
            <a:noAutofit/>
          </a:bodyPr>
          <a:lstStyle/>
          <a:p>
            <a:pPr algn="ctr"/>
            <a:r>
              <a:rPr lang="en-US" sz="4800" b="1" dirty="0" err="1">
                <a:latin typeface="AiPaiNutaaq" panose="020B0600040300060004" pitchFamily="34" charset="0"/>
              </a:rPr>
              <a:t>ᐱᔭᕇᕐᑕᐅᒪᔪᑦ</a:t>
            </a:r>
            <a:r>
              <a:rPr lang="en-US" sz="4800" b="1" dirty="0">
                <a:latin typeface="AiPaiNutaaq" panose="020B0600040300060004" pitchFamily="34" charset="0"/>
              </a:rPr>
              <a:t> </a:t>
            </a:r>
            <a:r>
              <a:rPr lang="en-US" sz="4800" b="1" dirty="0" err="1">
                <a:latin typeface="AiPaiNutaaq" panose="020B0600040300060004" pitchFamily="34" charset="0"/>
              </a:rPr>
              <a:t>ᐅᓪᓗᒥᒧᑦ</a:t>
            </a:r>
            <a:r>
              <a:rPr lang="en-US" sz="4800" b="1" dirty="0">
                <a:latin typeface="AiPaiNutaaq" panose="020B0600040300060004" pitchFamily="34" charset="0"/>
              </a:rPr>
              <a:t> </a:t>
            </a:r>
            <a:r>
              <a:rPr lang="en-US" sz="4800" b="1" dirty="0" err="1">
                <a:latin typeface="AiPaiNutaaq" panose="020B0600040300060004" pitchFamily="34" charset="0"/>
              </a:rPr>
              <a:t>ᑎᑭᑦᓱᒍ</a:t>
            </a:r>
            <a:endParaRPr lang="en-CA" sz="4800" b="1" dirty="0">
              <a:latin typeface="AiPaiNutaaq" panose="020B060004030006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2A2C0-43F7-BA41-E012-A13EA8F5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97" y="1899021"/>
            <a:ext cx="5105923" cy="3262573"/>
          </a:xfrm>
        </p:spPr>
        <p:txBody>
          <a:bodyPr anchor="t">
            <a:noAutofit/>
          </a:bodyPr>
          <a:lstStyle/>
          <a:p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14-ᓂᑦ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ᓄᓇᕕᒻᒥ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ᓄᓇᓕᓐᓂᑦ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ᐱᓯᒪᔪᑦ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ᐱᑐᑦᓯᒪᓕᕐᖁᑦ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ᐳᓪᓚᐅᔭᕐᑕᓕᒻᒧᑦ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ᐊᑦᓱᓈᒧᑦ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ᖃᕆᑕᐅᔭᕈᑎᐅᑉ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ᐱᑐᑦᓯᒪᖃᑎᒌᓐᓂᖏᓐᓄᑦ</a:t>
            </a:r>
            <a:endParaRPr lang="en-US" sz="22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1200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ᑭᓛᒥᑕᑲᓴᓐᓂᒃ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ᑕᑭᓂᓕᒃ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ᐳᓪᓚᐅᔭᕐᑕᓕᒃ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ᖃᕆᑕᐅᔭᕈᑎ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ᖃᕆᑕᐅᔭᕈᑎᓄᑦ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ᐊᓯᖏᓐᓄᑦ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ᐱᑐᑦᓯᒪᖃᑎᒌᒍᑎ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ᐋᕐᕿᑕᐅᒪᔪᖅ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ᑕᓯᐅᔭᕐᔪᐊᒥ</a:t>
            </a:r>
            <a:endParaRPr lang="en-US" sz="22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$328-ᒥᓕᐊᓂᒃ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ᑮᓇᐅᔭᓕᐅᕋᓱᐊᕈᑎᑦᓴᓂᒃ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ᑐᓂᔭᕕᓂᖅ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2018-ᒥᓂᑦ</a:t>
            </a:r>
          </a:p>
          <a:p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ᐊᑭᑐᔫᓪᓗᐊᕋᓂ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ᓱᑲᑦᑑᓱᓂ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2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9661E-4209-7CD6-DA95-F700C579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BF9EE-C9EC-1A3C-0588-2870B26A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 b="8470"/>
          <a:stretch/>
        </p:blipFill>
        <p:spPr>
          <a:xfrm>
            <a:off x="8477245" y="238539"/>
            <a:ext cx="3435378" cy="3190461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effectLst>
            <a:reflection stA="45000" endPos="8000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A71039-C3C5-3DF9-7132-7CF3C56B2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r="9630"/>
          <a:stretch/>
        </p:blipFill>
        <p:spPr>
          <a:xfrm>
            <a:off x="8477245" y="3530308"/>
            <a:ext cx="3435378" cy="3191167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F16BF-2B2F-77FC-39D4-1D5F03F1A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r="5166"/>
          <a:stretch/>
        </p:blipFill>
        <p:spPr>
          <a:xfrm>
            <a:off x="5139969" y="3502820"/>
            <a:ext cx="3866001" cy="3191167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9783D-3115-7968-A6A2-FAC1C6F5C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625" y="164013"/>
            <a:ext cx="3866001" cy="31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98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6C75-4356-8109-FACB-6B299143B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2BEB-CDDB-33E2-CE20-53C2918F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60" y="449655"/>
            <a:ext cx="4860592" cy="1434415"/>
          </a:xfrm>
        </p:spPr>
        <p:txBody>
          <a:bodyPr anchor="b">
            <a:noAutofit/>
          </a:bodyPr>
          <a:lstStyle/>
          <a:p>
            <a:pPr algn="ctr"/>
            <a:r>
              <a:rPr lang="en-US" sz="4800" b="1" dirty="0" err="1">
                <a:latin typeface="AiPaiNutaaq" panose="020B0600040300060004" pitchFamily="34" charset="0"/>
              </a:rPr>
              <a:t>ᐊᑦᓱᕈᕐᓇᑐᒃᑰᖏᕝᕕᖃᖕᖏᑐᖅ</a:t>
            </a:r>
            <a:endParaRPr lang="en-CA" sz="5400" b="1" dirty="0">
              <a:latin typeface="AiPaiNutaaq" panose="020B060004030006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66857-554F-473E-514D-92A67EF69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8" y="2280974"/>
            <a:ext cx="5652834" cy="3262573"/>
          </a:xfrm>
        </p:spPr>
        <p:txBody>
          <a:bodyPr anchor="t">
            <a:noAutofit/>
          </a:bodyPr>
          <a:lstStyle/>
          <a:p>
            <a:r>
              <a:rPr lang="en-CA" sz="2400" dirty="0" err="1">
                <a:latin typeface="AiPaiNutaaq" panose="020B0600040300060004" pitchFamily="34" charset="0"/>
              </a:rPr>
              <a:t>ᑰᕕᑦᒧᑦ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ᓄᓇᕐᔪᐊᓕᒫᒥ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ᓄᕙᓐᓇᔪᐊᖅ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ᐊᒻᒪᓗ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ᑭᖑᕙᖃᑦᑕᓱᑎᒃ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ᐱᖁᑏᑦ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ᐊᒻᒪᓗ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ᐱᓇᓱᑦᑎᓄᑦ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ᐱᑦᔪᑏᑦ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ᓱᕐᕋᐃᓯᒪᓪᓚᕆᖃᑦᑕᓚᐅᔪᕗᑦ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ᐋᕐᕐᑭᓱᐃᓂᐅᑉ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ᐃᓪᓗᖏᑦᑕ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ᐋᕐᕿᓯᒪᓂᖏᓐᓂᒃ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ᐊᒻᒪᓗ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ᐃᓘᓐᓈᒍᑦ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ᐊᑭᖓᓂᒃ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ᐊᒥᓱᖕᖑᐃᔪᕕᓂᐅᑦᓱᑎᒃ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ᐱᓇᓱᑦᑕᒧᑦ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ᐊᑭᒥᒃ</a:t>
            </a:r>
            <a:endParaRPr lang="en-CA" sz="2400" dirty="0">
              <a:latin typeface="AiPaiNutaaq" panose="020B0600040300060004" pitchFamily="34" charset="0"/>
            </a:endParaRPr>
          </a:p>
          <a:p>
            <a:r>
              <a:rPr lang="en-CA" sz="2400" dirty="0" err="1">
                <a:latin typeface="AiPaiNutaaq" panose="020B0600040300060004" pitchFamily="34" charset="0"/>
              </a:rPr>
              <a:t>ᐃᒫᓂ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ᐱᓇᓱᑦᑕᖅ</a:t>
            </a:r>
            <a:r>
              <a:rPr lang="en-CA" sz="2400" dirty="0">
                <a:latin typeface="AiPaiNutaaq" panose="020B0600040300060004" pitchFamily="34" charset="0"/>
              </a:rPr>
              <a:t> EAUFON-2-ᒨᓕᖓᔪᖅ </a:t>
            </a:r>
            <a:r>
              <a:rPr lang="en-CA" sz="2400" dirty="0" err="1">
                <a:latin typeface="AiPaiNutaaq" panose="020B0600040300060004" pitchFamily="34" charset="0"/>
              </a:rPr>
              <a:t>ᑭᖑᕙᕐᓂᖁᖅ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ᐅᑭᐅᓕᒫᒧᑦ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ᐅᒥᐊᕐᔪᐊᑉ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ᐊᑐᐃᓐᓇᐅᖏᓐᓂᖓ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ᐱᑦᔪᑎᒋᑦᓱᒍ</a:t>
            </a:r>
            <a:endParaRPr lang="en-CA" sz="2400" dirty="0">
              <a:latin typeface="AiPaiNutaaq" panose="020B06000403000600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64A0B-17EC-5886-1F48-BDC3A383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C7DC6-46AB-6D36-8385-007735C09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r="9621"/>
          <a:stretch/>
        </p:blipFill>
        <p:spPr>
          <a:xfrm>
            <a:off x="6440993" y="238539"/>
            <a:ext cx="5471630" cy="3190461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effectLst>
            <a:reflection stA="45000" endPos="8000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B70DD-CADB-352C-5A52-7A7FBCB28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6" b="15376"/>
          <a:stretch/>
        </p:blipFill>
        <p:spPr>
          <a:xfrm>
            <a:off x="6440993" y="3531014"/>
            <a:ext cx="5471630" cy="3191167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78098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DC643-E977-72C0-929E-41D58E496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r="1961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F398DC-F460-65DB-4B03-AA3936F2BC3A}"/>
              </a:ext>
            </a:extLst>
          </p:cNvPr>
          <p:cNvSpPr txBox="1">
            <a:spLocks/>
          </p:cNvSpPr>
          <p:nvPr/>
        </p:nvSpPr>
        <p:spPr>
          <a:xfrm>
            <a:off x="5122687" y="-3024"/>
            <a:ext cx="6000837" cy="143441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latin typeface="AiPaiNutaaq" panose="020B0600040300060004" pitchFamily="34" charset="0"/>
              </a:rPr>
              <a:t>ᐱᔭᕇᕆᐊᖃᖏᓐᓇᑐᑦ</a:t>
            </a:r>
            <a:endParaRPr lang="en-CA" sz="5400" b="1" dirty="0">
              <a:latin typeface="AiPaiNutaaq" panose="020B06000403000600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8F8ACA-72CD-9449-7EFE-1E925D34DFD7}"/>
              </a:ext>
            </a:extLst>
          </p:cNvPr>
          <p:cNvSpPr txBox="1">
            <a:spLocks/>
          </p:cNvSpPr>
          <p:nvPr/>
        </p:nvSpPr>
        <p:spPr>
          <a:xfrm>
            <a:off x="5122687" y="2474935"/>
            <a:ext cx="5273702" cy="3262573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ᓄᓇᓖᑦ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ᐊᒥᐊᒃᑯᐃᑦ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ᐅᖓᕙᒥ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ᐱᑐᑦᑕᐅᒋᐊᓖᑦ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ᒥᑦᓴᐅᓵᕐᑕᖅ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$158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ᒥᓕᐊᓂᒃ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ᐊᑭᖃᕋᔭᕆᐊᖓ</a:t>
            </a:r>
            <a:endParaRPr lang="en-US" sz="24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2026-ᒥ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ᐱᑐᐃᓂᖅ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ᑲᖏᕐᓱᔪᐊᒥᑦ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ᓴᓪᓗᓄᑦ</a:t>
            </a:r>
            <a:endParaRPr lang="en-US" sz="24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2026-ᒥ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ᐱᑐᐃᓂᖅ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ᐊᒥᐊᒃᑯᓂᒃ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ᓄᓇᓕᓐᓂᒃ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ᐅᖓᕙᒥ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ᐃᒪᐅᑉ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ᐃᕐᖃᖓᓃᑦᑐᒧᑦ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ᐳᓪᓚᐅᔭᕐᑕᓕᒻᒧᒃ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ᐊᑦᓱᓈᒧᑦ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ᖃᕆᑕᐅᔭᕈᑎᒧᑦ</a:t>
            </a:r>
            <a:endParaRPr lang="en-US" sz="24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2026-ᒥ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ᓄᓇᒃᑰᑐᖅ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ᑰᑦᔪᐊᒧᒻᓗ</a:t>
            </a:r>
            <a:r>
              <a:rPr lang="en-US" sz="24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ᑲᕚᕚᑦᓯᑲᒫᒃᒧᓪᓗ</a:t>
            </a:r>
            <a:endParaRPr lang="en-US" sz="24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71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21239-2EAB-7E06-D60D-73FEEDD2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DA6F-4257-B72D-9BB2-C57ED955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77" y="715469"/>
            <a:ext cx="5884089" cy="1434415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 err="1">
                <a:latin typeface="AiPaiNutaaq" panose="020B0600040300060004" pitchFamily="34" charset="0"/>
              </a:rPr>
              <a:t>ᑭᖑᕙᓪᓗᐊᖏᑦᑐᖅ</a:t>
            </a:r>
            <a:r>
              <a:rPr lang="en-US" b="1" dirty="0">
                <a:latin typeface="AiPaiNutaaq" panose="020B0600040300060004" pitchFamily="34" charset="0"/>
              </a:rPr>
              <a:t> </a:t>
            </a:r>
            <a:r>
              <a:rPr lang="en-US" b="1" dirty="0" err="1">
                <a:latin typeface="AiPaiNutaaq" panose="020B0600040300060004" pitchFamily="34" charset="0"/>
              </a:rPr>
              <a:t>ᖁᒻᒧᐊᑎᑕᐅᒪᔪᖅ</a:t>
            </a:r>
            <a:r>
              <a:rPr lang="en-US" b="1" dirty="0">
                <a:latin typeface="AiPaiNutaaq" panose="020B0600040300060004" pitchFamily="34" charset="0"/>
              </a:rPr>
              <a:t> </a:t>
            </a:r>
            <a:r>
              <a:rPr lang="en-US" b="1" dirty="0" err="1">
                <a:latin typeface="AiPaiNutaaq" panose="020B0600040300060004" pitchFamily="34" charset="0"/>
              </a:rPr>
              <a:t>ᐊᑐᕆᐊᖃᖏᓐᓇᑐᖅ</a:t>
            </a:r>
            <a:endParaRPr lang="en-CA" b="1" dirty="0">
              <a:latin typeface="AiPaiNutaaq" panose="020B06000403000600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868B5-ABC5-1612-C714-5A4A9AFF1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96" y="2149884"/>
            <a:ext cx="5652834" cy="2424376"/>
          </a:xfrm>
        </p:spPr>
        <p:txBody>
          <a:bodyPr anchor="t">
            <a:noAutofit/>
          </a:bodyPr>
          <a:lstStyle/>
          <a:p>
            <a:r>
              <a:rPr lang="en-CA" sz="2300" dirty="0">
                <a:latin typeface="AiPaiNutaaq" panose="020B0600040300060004" pitchFamily="34" charset="0"/>
              </a:rPr>
              <a:t>SpaceX-</a:t>
            </a:r>
            <a:r>
              <a:rPr lang="en-CA" sz="2300" dirty="0" err="1">
                <a:latin typeface="AiPaiNutaaq" panose="020B0600040300060004" pitchFamily="34" charset="0"/>
              </a:rPr>
              <a:t>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ᓄᓇᓕᓐᓄᑦ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ᐊᕐᖁᑎ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ᐋᕐᕿᑕᐅᒪᔪᖅ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ᑰᑦᔪᐊᒥ</a:t>
            </a:r>
            <a:r>
              <a:rPr lang="en-CA" sz="2300" dirty="0">
                <a:latin typeface="AiPaiNutaaq" panose="020B0600040300060004" pitchFamily="34" charset="0"/>
              </a:rPr>
              <a:t> - 10 </a:t>
            </a:r>
            <a:r>
              <a:rPr lang="en-CA" sz="2300" dirty="0" err="1">
                <a:latin typeface="AiPaiNutaaq" panose="020B0600040300060004" pitchFamily="34" charset="0"/>
              </a:rPr>
              <a:t>Gbs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ᐊᖏᓂᓕᒃ</a:t>
            </a:r>
            <a:r>
              <a:rPr lang="en-CA" sz="2300" dirty="0">
                <a:latin typeface="AiPaiNutaaq" panose="020B0600040300060004" pitchFamily="34" charset="0"/>
              </a:rPr>
              <a:t> - </a:t>
            </a:r>
            <a:r>
              <a:rPr lang="en-CA" sz="2300" dirty="0" err="1">
                <a:latin typeface="AiPaiNutaaq" panose="020B0600040300060004" pitchFamily="34" charset="0"/>
              </a:rPr>
              <a:t>ᐊᖏᓕᒋᐊᕐᑕᐅᒍᓐᓇᑐᖅ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ᐊᖏᓕᒋᐊᕆᐊᖃᕈᓂ</a:t>
            </a:r>
            <a:endParaRPr lang="en-CA" sz="2300" dirty="0">
              <a:latin typeface="AiPaiNutaaq" panose="020B0600040300060004" pitchFamily="34" charset="0"/>
            </a:endParaRPr>
          </a:p>
          <a:p>
            <a:r>
              <a:rPr lang="en-CA" sz="2300" dirty="0">
                <a:latin typeface="AiPaiNutaaq" panose="020B0600040300060004" pitchFamily="34" charset="0"/>
              </a:rPr>
              <a:t>SpaceX-</a:t>
            </a:r>
            <a:r>
              <a:rPr lang="en-CA" sz="2300" dirty="0" err="1">
                <a:latin typeface="AiPaiNutaaq" panose="020B0600040300060004" pitchFamily="34" charset="0"/>
              </a:rPr>
              <a:t>ᑯᑦ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ᐱᓇᓲᑎᒻᒪᕆᐅᑦᓱᑎᒃ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ᑐᕐᖃᑕᕐᕖᑦ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ᐋᕐᕿᓱᕐᑕᐅᓕᕐᑐᑦ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ᐅᖓᕙᒦᑦᑐᓂ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ᓄᓇᓕᓐᓂ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ᐅᑕᕐᕿᓱᑎᒃ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ᐱᑐᑦᑕᐅᖏᓐᓂᖓᓂ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ᐃᒫᓃᑦᑐᒧᑦ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ᐳᓪᓚᐅᔭᕐᑕᓕᒻᒧᑦ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ᐊᑦᓱᓈᒧᑦ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ᖃᕆᑕᐅᔭᕈᑎᒧᑦ</a:t>
            </a:r>
            <a:r>
              <a:rPr lang="en-CA" sz="2300" dirty="0"/>
              <a:t>.</a:t>
            </a:r>
          </a:p>
          <a:p>
            <a:endParaRPr lang="en-CA" sz="2300" dirty="0"/>
          </a:p>
          <a:p>
            <a:r>
              <a:rPr lang="en-CA" sz="2300" dirty="0" err="1">
                <a:latin typeface="AiPaiNutaaq" panose="020B0600040300060004" pitchFamily="34" charset="0"/>
              </a:rPr>
              <a:t>ᓄᓇᕐᔪᐊᒧᑦ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ᖃᕆᑕᐅᔭᕈᑎᐅᑉ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ᐊᕐᑯᑎᖏᓐᓂᒃ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ᐃᓱᒪᐃᓐᓇᖅ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ᐱᐅᔫᑎᑦᓯᓛᕐᑐᖅ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ᐃᒫᓃᑦᑐᒧᑦ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ᐳᓪᓚᐅᔭᕐᑕᓕᒻᒧᑦ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ᐊᑦᓱᓈᒧᑦ</a:t>
            </a:r>
            <a:r>
              <a:rPr lang="en-CA" sz="2300" dirty="0">
                <a:latin typeface="AiPaiNutaaq" panose="020B0600040300060004" pitchFamily="34" charset="0"/>
              </a:rPr>
              <a:t> </a:t>
            </a:r>
            <a:r>
              <a:rPr lang="en-CA" sz="2300" dirty="0" err="1">
                <a:latin typeface="AiPaiNutaaq" panose="020B0600040300060004" pitchFamily="34" charset="0"/>
              </a:rPr>
              <a:t>ᖃᕆᑕᐅᔭᕈᑎᒧᑦ</a:t>
            </a:r>
            <a:r>
              <a:rPr lang="en-CA" sz="2400" dirty="0">
                <a:latin typeface="AiPaiNutaaq" panose="020B0600040300060004" pitchFamily="34" charset="0"/>
              </a:rPr>
              <a:t>.</a:t>
            </a:r>
          </a:p>
          <a:p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B1283-68BA-39D3-8BB9-674A29BD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69021-2E76-B3F2-BA09-39D991D0A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 b="11060"/>
          <a:stretch/>
        </p:blipFill>
        <p:spPr>
          <a:xfrm>
            <a:off x="6440993" y="238539"/>
            <a:ext cx="5471630" cy="3190461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effectLst>
            <a:reflection stA="45000" endPos="8000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14084-A77C-82BC-42A5-0B0909DFC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1119"/>
          <a:stretch/>
        </p:blipFill>
        <p:spPr>
          <a:xfrm>
            <a:off x="6440993" y="3531014"/>
            <a:ext cx="5471630" cy="3191167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90635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731AF-53AA-CF50-C451-ABE76740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386093" y="264848"/>
            <a:ext cx="8110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AiPaiNutaaq" panose="020B0600040300060004" pitchFamily="34" charset="0"/>
              </a:rPr>
              <a:t>ᐃᓘᓐᓇᓕᒫᖏᓐᓂᒃ</a:t>
            </a:r>
            <a:r>
              <a:rPr lang="en-US" sz="4400" b="1" dirty="0">
                <a:latin typeface="AiPaiNutaaq" panose="020B0600040300060004" pitchFamily="34" charset="0"/>
              </a:rPr>
              <a:t> </a:t>
            </a:r>
            <a:r>
              <a:rPr lang="en-US" sz="4400" b="1" dirty="0" err="1">
                <a:latin typeface="AiPaiNutaaq" panose="020B0600040300060004" pitchFamily="34" charset="0"/>
              </a:rPr>
              <a:t>ᐋᕐᕿᓱᐃᓂᖅ</a:t>
            </a:r>
            <a:endParaRPr lang="en-CA" sz="4400" dirty="0">
              <a:latin typeface="AiPaiNutaaq" panose="020B060004030006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32" y="1821057"/>
            <a:ext cx="6923452" cy="18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6874" y="2168485"/>
            <a:ext cx="692345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ᐃᓱᒪᐃᓐᓇᖅ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ᓱᑲᑦᑐᖅ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ᐊᖏᔪᒥᒃ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ᐃᓂᖃᕈᓐᓇᓱᓂ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ᐊᒥᓱᓄᑦ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ᐲᕐᓯᓛᕐᑐᖅ</a:t>
            </a:r>
            <a:r>
              <a:rPr lang="en-CA" sz="32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ᐃᑯᒪᐅᑎᒨᕈᑎᓄᑦ</a:t>
            </a:r>
            <a:r>
              <a:rPr lang="en-CA" sz="32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ᐊᕝᕕᖁᑕᐅᓲᓂᒃ</a:t>
            </a:r>
            <a:endParaRPr lang="en-CA" sz="3200" u="sng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3200" u="sng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ᐃᓗᐃᑦᑐᒥᒃ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ᐊᓯᐊᒍᑦ</a:t>
            </a:r>
            <a:r>
              <a:rPr lang="en-CA" sz="32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ᐊᕐᖁᑎᖃᕐᑎᓯᒍᓐᓇᑐᖅ</a:t>
            </a:r>
            <a:endParaRPr lang="en-CA" sz="32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32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ᑭᖑᕙᕐᑕᑎᑦᓯᓗᐊᖕᖏᑐᖅ</a:t>
            </a:r>
            <a:endParaRPr lang="en-CA" sz="3200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5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EDF0A-BF78-ADEE-70CD-58510BE6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6755-3A3E-CCCE-C5B9-A7FF1AEB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843" y="22387"/>
            <a:ext cx="6405561" cy="774059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 err="1">
                <a:latin typeface="AiPaiNutaaq" panose="020B0600040300060004" pitchFamily="34" charset="0"/>
              </a:rPr>
              <a:t>ᐅᕝᕙᓘᓐᓃᑦ</a:t>
            </a:r>
            <a:r>
              <a:rPr lang="en-US" b="1" dirty="0">
                <a:latin typeface="AiPaiNutaaq" panose="020B0600040300060004" pitchFamily="34" charset="0"/>
              </a:rPr>
              <a:t> </a:t>
            </a:r>
            <a:r>
              <a:rPr lang="en-US" b="1" dirty="0" err="1">
                <a:latin typeface="AiPaiNutaaq" panose="020B0600040300060004" pitchFamily="34" charset="0"/>
              </a:rPr>
              <a:t>ᐅᓇ</a:t>
            </a:r>
            <a:r>
              <a:rPr lang="en-US" b="1" dirty="0">
                <a:latin typeface="AiPaiNutaaq" panose="020B0600040300060004" pitchFamily="34" charset="0"/>
              </a:rPr>
              <a:t>…</a:t>
            </a:r>
            <a:endParaRPr lang="en-CA" dirty="0">
              <a:latin typeface="AiPaiNutaaq" panose="020B060004030006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1F4F2-7D75-AC8F-6031-C4F543F78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33719" y="-17015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F87C5-9C1F-19AD-4A2E-60052225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69F34-B77E-F0AA-D058-7B9AB790F47E}"/>
              </a:ext>
            </a:extLst>
          </p:cNvPr>
          <p:cNvSpPr txBox="1"/>
          <p:nvPr/>
        </p:nvSpPr>
        <p:spPr>
          <a:xfrm>
            <a:off x="4611746" y="796446"/>
            <a:ext cx="758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ᑲᓄᑲ</a:t>
            </a:r>
            <a:r>
              <a:rPr lang="en-US" sz="24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ᓴᓇᓯᒪᕗᖅ</a:t>
            </a:r>
            <a:r>
              <a:rPr lang="en-US" sz="24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ᓄᓇᕐᔪᐊᒧᑦ</a:t>
            </a:r>
            <a:r>
              <a:rPr lang="en-US" sz="24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ᖃᕆᑕᐅᔭᒧᑦ</a:t>
            </a:r>
            <a:r>
              <a:rPr lang="en-US" sz="24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ᐱᑐᑦᓯᒪᐅᑎᒍᑎᒥᓂᒃ</a:t>
            </a:r>
            <a:r>
              <a:rPr lang="en-US" sz="24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 </a:t>
            </a:r>
            <a:r>
              <a:rPr lang="en-US" sz="24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ᖃᓂᖕᖏᑐᓕᐊᕈᓐᓇᑐᓪᓚᕆᓕᐊᕆᑦᓱᒍ</a:t>
            </a:r>
            <a:endParaRPr lang="en-US" sz="2400" b="1" i="1" dirty="0">
              <a:solidFill>
                <a:schemeClr val="accent2"/>
              </a:solidFill>
              <a:latin typeface="AiPaiNutaaq" panose="020B0600040300060004" pitchFamily="34" charset="0"/>
            </a:endParaRPr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6A8CF16D-616C-B88D-4A27-6D093270C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43" y="1687202"/>
            <a:ext cx="6979276" cy="47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44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89238-4708-50E3-C329-AA841895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223" y="396240"/>
            <a:ext cx="5745641" cy="784860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AiPaiNutaaq" panose="020B0600040300060004" pitchFamily="34" charset="0"/>
              </a:rPr>
              <a:t>ᓱᒨᑦ</a:t>
            </a:r>
            <a:r>
              <a:rPr lang="en-US" sz="3600" b="1" dirty="0">
                <a:latin typeface="AiPaiNutaaq" panose="020B0600040300060004" pitchFamily="34" charset="0"/>
              </a:rPr>
              <a:t> </a:t>
            </a:r>
            <a:r>
              <a:rPr lang="en-US" sz="3600" b="1" dirty="0" err="1">
                <a:latin typeface="AiPaiNutaaq" panose="020B0600040300060004" pitchFamily="34" charset="0"/>
              </a:rPr>
              <a:t>ᐳᓪᓚᐅᔭᕐᑕᓕᒃ</a:t>
            </a:r>
            <a:r>
              <a:rPr lang="en-US" sz="3600" b="1" dirty="0">
                <a:latin typeface="AiPaiNutaaq" panose="020B0600040300060004" pitchFamily="34" charset="0"/>
              </a:rPr>
              <a:t> </a:t>
            </a:r>
            <a:r>
              <a:rPr lang="en-US" sz="3600" b="1" dirty="0" err="1">
                <a:latin typeface="AiPaiNutaaq" panose="020B0600040300060004" pitchFamily="34" charset="0"/>
              </a:rPr>
              <a:t>ᐊᑦᓱᓈᖅ</a:t>
            </a:r>
            <a:r>
              <a:rPr lang="en-US" sz="3600" b="1" dirty="0">
                <a:latin typeface="AiPaiNutaaq" panose="020B0600040300060004" pitchFamily="34" charset="0"/>
              </a:rPr>
              <a:t>?</a:t>
            </a:r>
            <a:endParaRPr lang="en-CA" sz="3600" b="1" dirty="0">
              <a:latin typeface="AiPaiNutaaq" panose="020B0600040300060004" pitchFamily="34" charset="0"/>
            </a:endParaRPr>
          </a:p>
        </p:txBody>
      </p:sp>
      <p:pic>
        <p:nvPicPr>
          <p:cNvPr id="6" name="Picture 4" descr="Sphere of mesh and nodes">
            <a:extLst>
              <a:ext uri="{FF2B5EF4-FFF2-40B4-BE49-F238E27FC236}">
                <a16:creationId xmlns:a16="http://schemas.microsoft.com/office/drawing/2014/main" id="{C5E48086-BE49-D387-E514-AC7A4BDEE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7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EE36B-3379-76F7-D1A0-F65D02A0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75" y="1181100"/>
            <a:ext cx="5264076" cy="56768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ᐊᑐᓕᕐᑎᑕᐅᑎᓪᓗᒍ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ᐳᓪᓚᐅᔭᕐᑕᓕᒃ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ᖃᕆᑕᐅᔭᕈᑎ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ᑕᑎᑦᓴᓯᐊᖑᓂᕐᓴᒥᒃ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ᓇᓗᕐᖁᓇᐃᑦᑐᓯᐊᒥᓪᓗ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ᖃᕆᑕᐅᔭᒃᑯᑦ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ᑐᓴᐅᒪᖃᑦᑕᐅᑎᑖᕐᑎᓯᔪᖅ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ᐱᑐᑦᓯᒪᐅᑎᑖᕐᑎᓯᔪᖅ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ᓄᓇᕕᒻᒥᒃ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ᐱᕕᑦᓴᒥᒃ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ᐊᖏᓕᒋᐊᕆᓛᕐᑐᖅ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ᐅᒃᑯᐊᓂᒃ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ᐅᒃᑯᐃᓂᓗᓂ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ᒫᓐᓇ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ᐅᒃᑯᐊᓯᒪᔪᓂᒃ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ᐱᑐᑦᓯᒪᓂᐅᑉ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ᓱᒃᑲᐃᑑᑉ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ᓇᓗᕐᑯᓇᕐᑐᓗ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ᐱᑦᔪᑎᒋᑦᓱᒋᑦ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ᐳᓪᓚᐅᔭᕐᑕᓕᐅᑉ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ᐊᑦᓱᓈᑉ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ᖃᕆᑕᐅᔭᕈᑎᐅᑉ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ᐱᐅᔫᑦᓱᑎᒃ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ᓱᕐᕋᐃᓂᖏᑦᑕ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ᓄᐃᑕᖏᑦ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ᐃᓅᓯᕐᒧᑦ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ᑮᓇᐅᔭᓕᐅᕋᓱᐊᕐᓂᒧᑦ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ᐱᒻᒪᕆᐅᓂᖕᖏᓐᓂᒃ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ᐱᕕᑦᓴᐃᑦ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ᐱᑐᑦᓯᒪᐅᑎᒃᑯᑦ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ᐋᓐᓂᐊᓯᐅᕆᓂᐅᒍᓐᓇᑐᑦ</a:t>
            </a:r>
            <a:endParaRPr lang="en-CA" sz="1800" b="1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ᐱᑐᑦᓯᒪᐅᑎᒃᑯᑦ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ᐃᓕᓐᓂᐊᓂᐅᒍᓐᓇᑐᑦ</a:t>
            </a:r>
            <a:endParaRPr lang="en-CA" sz="1800" b="1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ᖃᕆᑕᔭᒧᑦ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ᐱᑐᑦᓯᒪᐅᑎᒃᑯᑦ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ᐱᖁᔭᓕᕆᓂᐅᒍᓐᓇᑐᑦ</a:t>
            </a:r>
            <a:endParaRPr lang="en-CA" sz="1800" b="1" dirty="0">
              <a:latin typeface="AiPaiNutaaq" panose="020B060004030006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ᐱᑐᒐᓱᐊᕐᓂᐅᑉ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ᓱᑲᓐᓂᖓ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ᓱᒃᑲᐃᓂᖓᓘᓐᓃᑦ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ᓱᕐᕋᑕᐅᖃᑦᑕᓛᕈᓐᓇᐃᑐᖅ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ᖃᖓᑐᐃᓐᓇᖅ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ᐅᓪᓘᑉ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ᐃᓗᐊᓂ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ᐅᕝᕙᓘᓐᓃᑦ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ᖃᓄᐃᓕᖓᒐᓗᐊᕐᐸᑦ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ᓯᓚ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ᑕᐃᒪᐃᖕᖏᖔᕐᓗᓂ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ᐱᑐᑦᓯᒪᐅᑎᐅᑉ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ᓱᑲᓐᓂᖓ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ᓱᑲᓐᓂᓴᐅᓛᕐᑐᖅ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ᑕᐃᒫᒃ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ᓱᑲᑦᑑᓚᐅᕐᓯᒪᓂᕐᒥᓂ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ᓱᑲᓐᓂᓴᐅᓗᓂ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ᑕᐃᒪᐃᑦᓴᐃᓈᕐᓗᓂ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ᖃᓄᐃᓕᖓᒐᓗᐊᕐᐸᑕ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ᓯᓚᐅᑉ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ᖃᓄᐃᓕᖓᓂᖏᑦ</a:t>
            </a:r>
            <a:r>
              <a:rPr lang="en-CA" sz="1800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ᐊᑯᓂᐅᓂᕐᓴᒧᑦ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ᐳᓪᓚᐅᔭᕐᑕᓕᒃ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ᐱᑐᑦᓯᒪᐅᑎᒧᑦ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ᐋᕐᕿᓯᒪᐅᑎ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ᐊᑭᑭᓐᓂᓴᓪᓚᕆᐅᕗᖅ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ᖁᒻᒧᐊᑎᑕᐅᒪᔪᑦ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ᐊᑭᖏᓐᓂᑦ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100%-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ᒥᒃ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ᓄᓇᕕᒻᒥ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ᖃᕆᑕᐅᔭᒃᑯᑦ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ᑐᓴᐅᒪᖃᑦᑕᐅᑎᒍᑎᖃᕐᑎᓯᒍᑎᐅᒋᐊᓕᓐᓂᒃ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u="sng" dirty="0" err="1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ᐱᑕᖃᕐᑎᓯᖏᓐᓇᓱᓂ</a:t>
            </a:r>
            <a:r>
              <a:rPr lang="en-CA" sz="1800" u="sng" dirty="0">
                <a:latin typeface="AiPaiNutaaq" panose="020B060004030006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CA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CA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8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890B7-9224-B863-4E9D-DD24AD78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0B3E-362E-7026-543A-4D140B40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578"/>
            <a:ext cx="6375163" cy="1287087"/>
          </a:xfrm>
        </p:spPr>
        <p:txBody>
          <a:bodyPr anchor="b">
            <a:noAutofit/>
          </a:bodyPr>
          <a:lstStyle/>
          <a:p>
            <a:r>
              <a:rPr lang="en-US" sz="4000" b="1" u="sng" dirty="0" err="1">
                <a:latin typeface="AiPaiNutaaq" panose="020B0600040300060004" pitchFamily="34" charset="0"/>
                <a:cs typeface="Calibri Light" panose="020F0302020204030204" pitchFamily="34" charset="0"/>
              </a:rPr>
              <a:t>ᐃᓕᑕᕐᓯᓂᖅ</a:t>
            </a:r>
            <a:r>
              <a:rPr lang="en-US" sz="4000" b="1" u="sng" dirty="0">
                <a:latin typeface="AiPaiNutaaq" panose="020B06000403000600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u="sng" dirty="0" err="1">
                <a:latin typeface="AiPaiNutaaq" panose="020B0600040300060004" pitchFamily="34" charset="0"/>
                <a:cs typeface="Calibri Light" panose="020F0302020204030204" pitchFamily="34" charset="0"/>
              </a:rPr>
              <a:t>ᐃᑲᔪᕐᓯᒪᔪᓂᒃ</a:t>
            </a:r>
            <a:endParaRPr lang="en-CA" sz="4000" b="1" u="sng" dirty="0">
              <a:latin typeface="AiPaiNutaaq" panose="020B06000403000600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6D8CF-060B-6D84-8336-DED8963F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87E3-8EA9-F663-921D-70E669B8EE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59" b="11859"/>
          <a:stretch/>
        </p:blipFill>
        <p:spPr>
          <a:xfrm>
            <a:off x="5953981" y="136526"/>
            <a:ext cx="5958929" cy="6340474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effectLst/>
        </p:spPr>
      </p:pic>
      <p:pic>
        <p:nvPicPr>
          <p:cNvPr id="1026" name="Picture 2" descr="ISED">
            <a:extLst>
              <a:ext uri="{FF2B5EF4-FFF2-40B4-BE49-F238E27FC236}">
                <a16:creationId xmlns:a16="http://schemas.microsoft.com/office/drawing/2014/main" id="{8561798B-14A8-B59A-7715-13E02FE0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4" y="1701981"/>
            <a:ext cx="4061831" cy="15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iété du Plan Nord | Government of ...">
            <a:extLst>
              <a:ext uri="{FF2B5EF4-FFF2-40B4-BE49-F238E27FC236}">
                <a16:creationId xmlns:a16="http://schemas.microsoft.com/office/drawing/2014/main" id="{C6BFAAC4-C706-679F-3DA5-136DBDDD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79" y="1093242"/>
            <a:ext cx="2513300" cy="9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151C745-4F4A-4C50-4FEA-FABDE964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7" y="1280728"/>
            <a:ext cx="2200850" cy="6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sistant Director of Finance">
            <a:extLst>
              <a:ext uri="{FF2B5EF4-FFF2-40B4-BE49-F238E27FC236}">
                <a16:creationId xmlns:a16="http://schemas.microsoft.com/office/drawing/2014/main" id="{1D4768A1-C9AC-8A14-22DA-906920B9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9" y="5110572"/>
            <a:ext cx="3290973" cy="142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bout Us | eeyoumobility.com">
            <a:extLst>
              <a:ext uri="{FF2B5EF4-FFF2-40B4-BE49-F238E27FC236}">
                <a16:creationId xmlns:a16="http://schemas.microsoft.com/office/drawing/2014/main" id="{86F0E7AB-603C-A4F2-1212-885CE9E1B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7" y="3681350"/>
            <a:ext cx="1516108" cy="4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ichuun - Connect. Communicate. Thrive.">
            <a:extLst>
              <a:ext uri="{FF2B5EF4-FFF2-40B4-BE49-F238E27FC236}">
                <a16:creationId xmlns:a16="http://schemas.microsoft.com/office/drawing/2014/main" id="{384375A2-4289-15D9-7D09-952E24E5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74" y="3706793"/>
            <a:ext cx="1262238" cy="4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elecommunications Commission (CRTC ...">
            <a:extLst>
              <a:ext uri="{FF2B5EF4-FFF2-40B4-BE49-F238E27FC236}">
                <a16:creationId xmlns:a16="http://schemas.microsoft.com/office/drawing/2014/main" id="{6EECC78D-98B0-A138-C863-CE61B149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7" y="2616559"/>
            <a:ext cx="6482220" cy="9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askapi Nation of Kawawachikamach">
            <a:extLst>
              <a:ext uri="{FF2B5EF4-FFF2-40B4-BE49-F238E27FC236}">
                <a16:creationId xmlns:a16="http://schemas.microsoft.com/office/drawing/2014/main" id="{498202FD-6A76-BE0E-030D-6331A331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49" y="4510302"/>
            <a:ext cx="1999586" cy="108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Nunavik (Northern Quebec ...">
            <a:extLst>
              <a:ext uri="{FF2B5EF4-FFF2-40B4-BE49-F238E27FC236}">
                <a16:creationId xmlns:a16="http://schemas.microsoft.com/office/drawing/2014/main" id="{C804F1E7-09F9-E3A4-03CA-92DDA7CD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16" y="4391076"/>
            <a:ext cx="2220725" cy="20222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-Net | Keewaytinook Okimakanak">
            <a:extLst>
              <a:ext uri="{FF2B5EF4-FFF2-40B4-BE49-F238E27FC236}">
                <a16:creationId xmlns:a16="http://schemas.microsoft.com/office/drawing/2014/main" id="{233B1460-5569-2AEA-700A-E10917D39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92" y="3456350"/>
            <a:ext cx="1227375" cy="7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681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77BD7-7383-53D7-A38D-33AA4A60C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7035-86A6-64EF-E95D-3F8948236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740" y="2268471"/>
            <a:ext cx="8195145" cy="2695363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err="1">
                <a:latin typeface="AiPaiNutaaq" panose="020B0600040300060004" pitchFamily="34" charset="0"/>
                <a:cs typeface="Cordia New" panose="020B0502040204020203" pitchFamily="34" charset="-34"/>
              </a:rPr>
              <a:t>ᓇᑯᕐᒦᒃ</a:t>
            </a:r>
            <a:endParaRPr lang="en-CA" sz="5400" b="1" dirty="0">
              <a:latin typeface="AiPaiNutaaq" panose="020B0600040300060004" pitchFamily="34" charset="0"/>
              <a:cs typeface="Cordia New" panose="020B05020402040202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EADC4-D4A7-66AA-AC91-E83825A4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3E6FA-8998-4DCD-BB9A-5D739E5D4D85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4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4E453-33FE-5893-C165-2D4CAB34D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dish and a tower&#10;&#10;Description automatically generated">
            <a:extLst>
              <a:ext uri="{FF2B5EF4-FFF2-40B4-BE49-F238E27FC236}">
                <a16:creationId xmlns:a16="http://schemas.microsoft.com/office/drawing/2014/main" id="{F136709B-AA49-7599-6D43-7420FD59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r="1636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satellite dish on a snowy hill&#10;&#10;Description automatically generated">
            <a:extLst>
              <a:ext uri="{FF2B5EF4-FFF2-40B4-BE49-F238E27FC236}">
                <a16:creationId xmlns:a16="http://schemas.microsoft.com/office/drawing/2014/main" id="{E6953DE2-0117-E680-962D-F75CFAC0B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397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9E711-2AB5-1EC2-2765-73F752B93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6E959-08F0-060A-8F39-50E1B027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8873"/>
            <a:ext cx="5494713" cy="6726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iPaiNutaaq" panose="020B0600040300060004" pitchFamily="34" charset="0"/>
              </a:rPr>
              <a:t>ᐱᓇᓱᑦᑕᐅᒪᔪᑦ</a:t>
            </a:r>
            <a:endParaRPr lang="en-CA" sz="4000" b="1" dirty="0">
              <a:solidFill>
                <a:srgbClr val="002060"/>
              </a:solidFill>
              <a:latin typeface="AiPaiNutaaq" panose="020B060004030006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AF484-F273-9B73-EAE8-1F8BC1682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972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ABA2C4-B415-7401-F0B5-BBDB9277E75C}"/>
              </a:ext>
            </a:extLst>
          </p:cNvPr>
          <p:cNvSpPr/>
          <p:nvPr/>
        </p:nvSpPr>
        <p:spPr>
          <a:xfrm>
            <a:off x="0" y="910746"/>
            <a:ext cx="128016" cy="85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1AAEF-164D-C4D4-2A9D-5ECC4C47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8BA07E4-5937-EEE0-69E3-74152B9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49" y="1763486"/>
            <a:ext cx="5398822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1"/>
                </a:solidFill>
                <a:latin typeface="AiPaiNutaaq" panose="020B0600040300060004" pitchFamily="34" charset="0"/>
              </a:rPr>
              <a:t>2000 - 2005</a:t>
            </a:r>
            <a:endParaRPr lang="en-US" dirty="0">
              <a:solidFill>
                <a:schemeClr val="accent1"/>
              </a:solidFill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ᑲᑎᕕᒃ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ᓄᓇᓕᓕᒫᑦ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ᑲᕙᒪᖓ</a:t>
            </a:r>
            <a:r>
              <a:rPr lang="en-US" sz="2400" dirty="0">
                <a:latin typeface="AiPaiNutaaq" panose="020B0600040300060004" pitchFamily="34" charset="0"/>
              </a:rPr>
              <a:t> (</a:t>
            </a:r>
            <a:r>
              <a:rPr lang="en-US" sz="2400" dirty="0" err="1">
                <a:latin typeface="AiPaiNutaaq" panose="020B0600040300060004" pitchFamily="34" charset="0"/>
              </a:rPr>
              <a:t>ᑲᓄᑲ</a:t>
            </a:r>
            <a:r>
              <a:rPr lang="en-US" sz="2400" dirty="0">
                <a:latin typeface="AiPaiNutaaq" panose="020B0600040300060004" pitchFamily="34" charset="0"/>
              </a:rPr>
              <a:t>) </a:t>
            </a:r>
            <a:r>
              <a:rPr lang="en-US" sz="2400" dirty="0" err="1">
                <a:latin typeface="AiPaiNutaaq" panose="020B0600040300060004" pitchFamily="34" charset="0"/>
              </a:rPr>
              <a:t>ᐊᖏᕐᑐᖅ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ᓄᓇᕕᐅᑉ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ᓄᓇᕐᔪᐊᓕᒫᒧᑦ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ᖃᕆᑕᐅᔭᒧᑦ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ᐱᑐᑦᓯᒪᐅᑎᖓᓂᒃ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ᐊᑐᐃᓐᓇᖃᕐᑎᓯᔨᐅᓂᕐᒥᒃ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ᑮᓇᐅᔭᓕᕆᓂᕐᓄᑦ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ᐊᖏᖃᑎᒌᖃᑎᖃᕐᓂᖅ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ᑲᕙᒪᓂᒃ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ᐊᖏᖃᑎᒌᖃᑎᖃᕐᓱᑎᒃ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ᐋᕐᕿᓱᐃᓂᖅ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ᐴᒍᑕᐅᔭᓂᒃ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ᐊᐅᓚᑦᓯᒍᑎᖏᓐᓂᓗ</a:t>
            </a:r>
            <a:r>
              <a:rPr lang="en-US" sz="2400" dirty="0">
                <a:latin typeface="AiPaiNutaaq" panose="020B0600040300060004" pitchFamily="34" charset="0"/>
              </a:rPr>
              <a:t> 14-ᓂ </a:t>
            </a:r>
            <a:r>
              <a:rPr lang="en-US" sz="2400" dirty="0" err="1">
                <a:latin typeface="AiPaiNutaaq" panose="020B0600040300060004" pitchFamily="34" charset="0"/>
              </a:rPr>
              <a:t>ᓄᓇᓕᓐᓂ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>
                <a:latin typeface="AiPaiNutaaq" panose="020B0600040300060004" pitchFamily="34" charset="0"/>
              </a:rPr>
              <a:t>2004 - </a:t>
            </a:r>
            <a:r>
              <a:rPr lang="en-US" sz="2400" dirty="0" err="1">
                <a:latin typeface="AiPaiNutaaq" panose="020B0600040300060004" pitchFamily="34" charset="0"/>
              </a:rPr>
              <a:t>ᐋᕐᕿᓱᐃᓂᖅ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ᐊᑦᓱᓈᖃᖕᖏᑐᓂᒃ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ᐱᑐᑦᓯᒪᐅᑎᒍᑎᓂᒃ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ᐊᒻᒪᓗ</a:t>
            </a:r>
            <a:r>
              <a:rPr lang="en-US" sz="2400" dirty="0">
                <a:latin typeface="AiPaiNutaaq" panose="020B0600040300060004" pitchFamily="34" charset="0"/>
              </a:rPr>
              <a:t>  </a:t>
            </a:r>
            <a:r>
              <a:rPr lang="en-US" sz="2400" dirty="0" err="1">
                <a:latin typeface="AiPaiNutaaq" panose="020B0600040300060004" pitchFamily="34" charset="0"/>
              </a:rPr>
              <a:t>ᐱᒋᐊᕐᑎᓯᓂᖅ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ᑕᒫᓂ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ᐃᓐᑐᓂᑦᒥᒃ</a:t>
            </a:r>
            <a:endParaRPr lang="en-US" dirty="0">
              <a:latin typeface="AiPaiNutaaq" panose="020B060004030006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1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87E84-5E0E-3455-8FB3-056201F4D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dish and a tower&#10;&#10;Description automatically generated">
            <a:extLst>
              <a:ext uri="{FF2B5EF4-FFF2-40B4-BE49-F238E27FC236}">
                <a16:creationId xmlns:a16="http://schemas.microsoft.com/office/drawing/2014/main" id="{A7583C47-D3D7-3336-9CBD-15D1CA316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r="1636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satellite dish on a snowy hill&#10;&#10;Description automatically generated">
            <a:extLst>
              <a:ext uri="{FF2B5EF4-FFF2-40B4-BE49-F238E27FC236}">
                <a16:creationId xmlns:a16="http://schemas.microsoft.com/office/drawing/2014/main" id="{9FA0C0DC-320E-8CF5-A0E4-B14034B4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397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3A8FA-55D6-14E2-D31A-0B133FEC5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BAD55-B40D-1CAA-AFEB-8547739C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873"/>
            <a:ext cx="5570272" cy="672621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 err="1">
                <a:solidFill>
                  <a:srgbClr val="002060"/>
                </a:solidFill>
                <a:latin typeface="AiPaiNutaaq" panose="020B0600040300060004" pitchFamily="34" charset="0"/>
              </a:rPr>
              <a:t>ᐱᓇᓱᑦᑕᐅᒪᔪᑦ</a:t>
            </a:r>
            <a:endParaRPr lang="en-CA" sz="4000" b="1" dirty="0">
              <a:solidFill>
                <a:srgbClr val="002060"/>
              </a:solidFill>
              <a:latin typeface="AiPaiNutaaq" panose="020B060004030006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E2ACD-2D72-0606-F2B1-EE5DF76C1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972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BACFC-9595-1EA6-91BD-601A19091F1C}"/>
              </a:ext>
            </a:extLst>
          </p:cNvPr>
          <p:cNvSpPr/>
          <p:nvPr/>
        </p:nvSpPr>
        <p:spPr>
          <a:xfrm>
            <a:off x="0" y="910746"/>
            <a:ext cx="128016" cy="85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AA170-F0A5-B9B3-DFFF-FA712E61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3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E5CD4C0-9DD8-F991-E31F-870CDE5B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2035175"/>
            <a:ext cx="5398822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400" b="1" dirty="0">
                <a:solidFill>
                  <a:schemeClr val="accent1"/>
                </a:solidFill>
                <a:latin typeface="AiPaiNutaaq" panose="020B0600040300060004" pitchFamily="34" charset="0"/>
              </a:rPr>
              <a:t>2005 – 2010</a:t>
            </a:r>
            <a:endParaRPr lang="en-US" dirty="0">
              <a:solidFill>
                <a:schemeClr val="accent1"/>
              </a:solidFill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ᓲᖑᓯᒋᐊᕆᓂᖅ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br>
              <a:rPr lang="en-US" sz="2400" dirty="0">
                <a:latin typeface="AiPaiNutaaq" panose="020B0600040300060004" pitchFamily="34" charset="0"/>
              </a:rPr>
            </a:br>
            <a:br>
              <a:rPr lang="en-US" sz="2400" dirty="0">
                <a:latin typeface="AiPaiNutaaq" panose="020B0600040300060004" pitchFamily="34" charset="0"/>
              </a:rPr>
            </a:br>
            <a:r>
              <a:rPr lang="en-US" sz="2400" dirty="0">
                <a:latin typeface="AiPaiNutaaq" panose="020B0600040300060004" pitchFamily="34" charset="0"/>
              </a:rPr>
              <a:t>	2004 – 10 Mbps</a:t>
            </a:r>
            <a:br>
              <a:rPr lang="en-US" sz="2400" dirty="0">
                <a:latin typeface="AiPaiNutaaq" panose="020B0600040300060004" pitchFamily="34" charset="0"/>
              </a:rPr>
            </a:br>
            <a:r>
              <a:rPr lang="en-US" sz="2400" dirty="0">
                <a:latin typeface="AiPaiNutaaq" panose="020B0600040300060004" pitchFamily="34" charset="0"/>
              </a:rPr>
              <a:t>	2005 –  50 Mbps</a:t>
            </a:r>
            <a:br>
              <a:rPr lang="en-US" sz="2400" dirty="0">
                <a:latin typeface="AiPaiNutaaq" panose="020B0600040300060004" pitchFamily="34" charset="0"/>
              </a:rPr>
            </a:br>
            <a:r>
              <a:rPr lang="en-US" sz="2400" dirty="0">
                <a:latin typeface="AiPaiNutaaq" panose="020B0600040300060004" pitchFamily="34" charset="0"/>
              </a:rPr>
              <a:t>	2010 –  150 Mbps</a:t>
            </a:r>
          </a:p>
          <a:p>
            <a:pPr marL="0" indent="0">
              <a:buNone/>
            </a:pP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ᒫᓐᓇ</a:t>
            </a:r>
            <a:r>
              <a:rPr lang="en-US" sz="2400" dirty="0">
                <a:latin typeface="AiPaiNutaaq" panose="020B0600040300060004" pitchFamily="34" charset="0"/>
              </a:rPr>
              <a:t>, </a:t>
            </a:r>
            <a:r>
              <a:rPr lang="en-US" sz="2400" dirty="0" err="1">
                <a:latin typeface="AiPaiNutaaq" panose="020B0600040300060004" pitchFamily="34" charset="0"/>
              </a:rPr>
              <a:t>ᓇᓗᓇᕈᓐᓇᐃᓚᐅᕐᓯᒪᕗᖅ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ᖁᒻᒧᐊᑎᑕᐅᓯᒪᔪᑦ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ᓈᒻᒪᓚᐅᖕᖏᒋᐊᖏᑦ</a:t>
            </a:r>
            <a:r>
              <a:rPr lang="en-US" sz="2400" dirty="0">
                <a:latin typeface="AiPaiNutaaq" panose="020B0600040300060004" pitchFamily="34" charset="0"/>
              </a:rPr>
              <a:t>. </a:t>
            </a:r>
            <a:r>
              <a:rPr lang="en-US" sz="2400" dirty="0" err="1">
                <a:latin typeface="AiPaiNutaaq" panose="020B0600040300060004" pitchFamily="34" charset="0"/>
              </a:rPr>
              <a:t>ᐊᑭᑐᔪᒻᒪᕆᐅᓚᐅᔪᒻᒪᑦ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ᐊᒻᒪᓗ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ᐊᑐᕐᑕᐅᓗᐊᕐᓱᓂ</a:t>
            </a:r>
            <a:r>
              <a:rPr lang="en-US" sz="2400" dirty="0">
                <a:latin typeface="AiPaiNutaaq" panose="020B0600040300060004" pitchFamily="34" charset="0"/>
              </a:rPr>
              <a:t>.  </a:t>
            </a:r>
            <a:r>
              <a:rPr lang="en-US" sz="2400" dirty="0" err="1">
                <a:latin typeface="AiPaiNutaaq" panose="020B0600040300060004" pitchFamily="34" charset="0"/>
              </a:rPr>
              <a:t>ᐱᒍᒪᔭᐅᓂᖓ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ᓱᑲᑦᑐᒥᒃ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ᐊᖏᓕᕙᓪᓕᐊᓚᐅᔪᕗᖅ</a:t>
            </a:r>
            <a:endParaRPr lang="en-US" sz="1700" dirty="0">
              <a:latin typeface="AiPaiNutaaq" panose="020B06000403000600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4896D-788E-B644-9A56-F8FDE1FFC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dish and a tower&#10;&#10;Description automatically generated">
            <a:extLst>
              <a:ext uri="{FF2B5EF4-FFF2-40B4-BE49-F238E27FC236}">
                <a16:creationId xmlns:a16="http://schemas.microsoft.com/office/drawing/2014/main" id="{984C4B2E-C67D-0215-FF92-4546586C2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r="1636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satellite dish on a snowy hill&#10;&#10;Description automatically generated">
            <a:extLst>
              <a:ext uri="{FF2B5EF4-FFF2-40B4-BE49-F238E27FC236}">
                <a16:creationId xmlns:a16="http://schemas.microsoft.com/office/drawing/2014/main" id="{6B9E877D-F593-1DBC-E5FA-AED5B3ADB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397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11066-D091-752D-AAF8-F0CD28E15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EBFE6-7A23-E0A5-6250-D204A4F7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8873"/>
            <a:ext cx="5503024" cy="6726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iPaiNutaaq" panose="020B0600040300060004" pitchFamily="34" charset="0"/>
              </a:rPr>
              <a:t>ᐱᓇᓱᑦᑕᐅᒪᔪᑦ</a:t>
            </a:r>
            <a:endParaRPr lang="en-CA" sz="4000" b="1" dirty="0">
              <a:solidFill>
                <a:srgbClr val="002060"/>
              </a:solidFill>
              <a:latin typeface="AiPaiNutaaq" panose="020B060004030006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E75B4-FAF4-FC49-A518-2C1FBF042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972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C0436C-572A-2577-2B33-3BA90B45E4AE}"/>
              </a:ext>
            </a:extLst>
          </p:cNvPr>
          <p:cNvSpPr/>
          <p:nvPr/>
        </p:nvSpPr>
        <p:spPr>
          <a:xfrm>
            <a:off x="0" y="910746"/>
            <a:ext cx="128016" cy="85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0EAB3-EC19-6EAB-9B18-9019DE64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4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60B4DF-5D1D-EAD9-4D09-95C6F5BE3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2016125"/>
            <a:ext cx="5398822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400" b="1" dirty="0">
                <a:solidFill>
                  <a:schemeClr val="accent1"/>
                </a:solidFill>
                <a:latin typeface="AiPaiNutaaq" panose="020B0600040300060004" pitchFamily="34" charset="0"/>
              </a:rPr>
              <a:t>2011 – 2015</a:t>
            </a:r>
            <a:endParaRPr lang="en-US" dirty="0">
              <a:solidFill>
                <a:schemeClr val="accent1"/>
              </a:solidFill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ᕿᓂᕐᓂᖅ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ᐊᓯᐊᒍᑦ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ᐋᕐᖀᒍᑎᑦᓴᓂᒃ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ᑲᔪᓯᒍᓐᓇᕋᔭᕐᒪᖔᑦ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ᖃᐅᔨᓴᕐᓂᖅ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ᐊᑑᑎᔭᕕᓂᖅ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ᑲᓱᕐᑕᐅᖁᓗᒍ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ᓄᓇᕕᒃ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ᖃᓪᓗᓈᑦ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ᓄᓇᖓᓄᑦ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ᐊᑐᕐᓱᑎᒃ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ᐊᑦᓱᓈᖃᖕᖏᑐᒃᑯᑦ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ᐱᑐᑦᓯᒪᒍᑏᑦ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ᓇᐸᔪᖏᓐᓂᒃ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ᑲᔪᓯᒍᓐᓇᕋᔭᕐᒪᖔᑦ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ᖃᐅᔨᓴᕐᓂᖅ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ᐊᑑᑎᔭᕕᓂᖅ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ᐃᓱᒪᑦᓴᓯᐅᕈᑎᐅᖁᔭᐅᑦᓱᓂ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ᐃᕐᖃᒥ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ᐱᑐᑦᓯᒪᐅᑎ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ᐊᑦᓱᓈᖅ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ᓄᓇᕕᐅᑉ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ᓴᓂᐊᓂ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ᑐᑦᓯᕋᐅᑎ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ᐱᑐᑦᓯᒪᑎᑦᓯᓂᕐᒧᑦ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ᑲᓇᑕᒥᐅᓂᒃ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ᐱᓇᓱᑦᑕᐅᓂᖓᓄᑦ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ᓄᐃᑦᓯᓂᕐᖁᖅ</a:t>
            </a:r>
            <a:r>
              <a:rPr lang="en-US" sz="2400" dirty="0">
                <a:latin typeface="AiPaiNutaaq" panose="020B0600040300060004" pitchFamily="34" charset="0"/>
              </a:rPr>
              <a:t> 1200-ᓂᒃ </a:t>
            </a:r>
            <a:r>
              <a:rPr lang="en-US" sz="2400" dirty="0" err="1">
                <a:latin typeface="AiPaiNutaaq" panose="020B0600040300060004" pitchFamily="34" charset="0"/>
              </a:rPr>
              <a:t>ᓱᑲᓐᓂᓕᒋᐊᓪᓚᒥᒃ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ᖃᕆᑕᐅᔭᒃᑯᑦ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ᑐᓴᐅᒪᖃᑦᑕᐅᑎᒍᑎᓂᒃ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98730-5782-570A-C1B8-091485B2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dish and a tower&#10;&#10;Description automatically generated">
            <a:extLst>
              <a:ext uri="{FF2B5EF4-FFF2-40B4-BE49-F238E27FC236}">
                <a16:creationId xmlns:a16="http://schemas.microsoft.com/office/drawing/2014/main" id="{C1F53367-5D3D-D012-E218-6B0305B8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r="16365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satellite dish on a snowy hill&#10;&#10;Description automatically generated">
            <a:extLst>
              <a:ext uri="{FF2B5EF4-FFF2-40B4-BE49-F238E27FC236}">
                <a16:creationId xmlns:a16="http://schemas.microsoft.com/office/drawing/2014/main" id="{2389CA09-F1AC-3EAB-4241-ED9E3EB59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397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B990B-9B27-3C55-8B3F-CD7B64DDB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5718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B4BFD-BE2F-677C-6CE5-7DD9E09A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873"/>
            <a:ext cx="5570272" cy="67262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iPaiNutaaq" panose="020B0600040300060004" pitchFamily="34" charset="0"/>
              </a:rPr>
              <a:t>ᐱᓇᓱᑦᑕᐅᒪᔪᑦ</a:t>
            </a:r>
            <a:endParaRPr lang="en-CA" sz="4000" b="1" dirty="0">
              <a:solidFill>
                <a:srgbClr val="002060"/>
              </a:solidFill>
              <a:latin typeface="AiPaiNutaaq" panose="020B060004030006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6579D-DC44-9547-43C3-B71FCDF98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972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3FF73E-7E31-CD30-A568-34A12C054B7E}"/>
              </a:ext>
            </a:extLst>
          </p:cNvPr>
          <p:cNvSpPr/>
          <p:nvPr/>
        </p:nvSpPr>
        <p:spPr>
          <a:xfrm>
            <a:off x="0" y="910746"/>
            <a:ext cx="128016" cy="85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5CB57C-D539-3EF5-5D07-A9384017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5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A62802-AAB0-1109-4715-939931D17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2044700"/>
            <a:ext cx="5398822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400" b="1" dirty="0">
                <a:solidFill>
                  <a:schemeClr val="accent1"/>
                </a:solidFill>
                <a:latin typeface="AiPaiNutaaq" panose="020B0600040300060004" pitchFamily="34" charset="0"/>
              </a:rPr>
              <a:t>2015 – 2018</a:t>
            </a:r>
            <a:endParaRPr lang="en-US" dirty="0">
              <a:solidFill>
                <a:schemeClr val="accent1"/>
              </a:solidFill>
              <a:latin typeface="AiPaiNutaaq" panose="020B0600040300060004" pitchFamily="34" charset="0"/>
            </a:endParaRPr>
          </a:p>
          <a:p>
            <a:pPr marL="0" indent="0" algn="ctr">
              <a:buNone/>
            </a:pPr>
            <a:r>
              <a:rPr lang="en-US" sz="2400" b="1" i="1" dirty="0" err="1">
                <a:latin typeface="AiPaiNutaaq" panose="020B0600040300060004" pitchFamily="34" charset="0"/>
              </a:rPr>
              <a:t>ᐃᒪᐅᑉ</a:t>
            </a:r>
            <a:r>
              <a:rPr lang="en-US" sz="2400" b="1" i="1" dirty="0"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latin typeface="AiPaiNutaaq" panose="020B0600040300060004" pitchFamily="34" charset="0"/>
              </a:rPr>
              <a:t>ᐃᕐᖃᖓᓂ</a:t>
            </a:r>
            <a:r>
              <a:rPr lang="en-US" sz="2400" b="1" i="1" dirty="0"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latin typeface="AiPaiNutaaq" panose="020B0600040300060004" pitchFamily="34" charset="0"/>
              </a:rPr>
              <a:t>ᐳᓪᓚᐅᔭᓕᒃ</a:t>
            </a:r>
            <a:r>
              <a:rPr lang="en-US" sz="2400" b="1" i="1" dirty="0"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latin typeface="AiPaiNutaaq" panose="020B0600040300060004" pitchFamily="34" charset="0"/>
              </a:rPr>
              <a:t>ᖃᕆᑕᐅᔭᒧᑦ</a:t>
            </a:r>
            <a:r>
              <a:rPr lang="en-US" sz="2400" b="1" i="1" dirty="0"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latin typeface="AiPaiNutaaq" panose="020B0600040300060004" pitchFamily="34" charset="0"/>
              </a:rPr>
              <a:t>ᐱᑐᑦᓯᒪᐅᑎ</a:t>
            </a:r>
            <a:r>
              <a:rPr lang="en-US" sz="2400" b="1" i="1" dirty="0"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latin typeface="AiPaiNutaaq" panose="020B0600040300060004" pitchFamily="34" charset="0"/>
              </a:rPr>
              <a:t>ᐊᑦᓱᓈᖅ</a:t>
            </a:r>
            <a:r>
              <a:rPr lang="en-US" sz="2400" b="1" i="1" dirty="0">
                <a:latin typeface="AiPaiNutaaq" panose="020B0600040300060004" pitchFamily="34" charset="0"/>
              </a:rPr>
              <a:t> </a:t>
            </a:r>
            <a:r>
              <a:rPr lang="en-US" sz="2400" b="1" i="1" dirty="0" err="1">
                <a:latin typeface="AiPaiNutaaq" panose="020B0600040300060004" pitchFamily="34" charset="0"/>
              </a:rPr>
              <a:t>ᐊᑐᕋᑦᓴᐅᕗᖅ</a:t>
            </a:r>
            <a:endParaRPr lang="en-US" sz="2400" b="1" i="1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ᖃᕆᑕᐅᔭᒃᑯᑦ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ᐊᑐᕐᑕᐅᕋᔭᕐᑐᓂᒃ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ᖃᐅᔨᓴᕐᑕᐅᖁᔭᐅᑦᓱᓂ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ᑎᓕᔨᒍᑎᐅᓐᓂᖁᖅ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ᐃᒪᐅᑉ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ᐃᕐᖃᖓᓂ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ᖃᕆᑕᐅᔭᒧᑦ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ᐱᑐᑦᓯᒪᐅᑎ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ᐳᓪᓚᐅᔭᕐᑕᓕᒃ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ᐊᑦᓱᓈᖅ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ᓄᓇᕕᐅᑉ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ᓄᓇᖓᓂ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ᖃᐅᔨᓴᕐᑕᐅᖁᔭᐅᑦᓱᓂ</a:t>
            </a:r>
            <a:endParaRPr lang="en-US" sz="2400" dirty="0">
              <a:latin typeface="AiPaiNutaaq" panose="020B0600040300060004" pitchFamily="34" charset="0"/>
            </a:endParaRPr>
          </a:p>
          <a:p>
            <a:r>
              <a:rPr lang="en-US" sz="2400" dirty="0" err="1">
                <a:latin typeface="AiPaiNutaaq" panose="020B0600040300060004" pitchFamily="34" charset="0"/>
              </a:rPr>
              <a:t>ᑐᑦᓯᕋᐅᑎ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ᐱᑐᑦᓯᒪᓂᖅ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ᓄᑖᒧᑦ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ᐱᓇᓱᒍᑎᒧᑦ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ᐱᓇᓱᑦᑕᐅᓂᖓᓄᑦ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ᓄᐃᑕᐅᓐᓂᖁᖅ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ᑮᓇᐅᔭᖃᕐᑎᓯᒍᑎᐅᑦᓱᓂ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ᐃᒪᐅᑉ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ᐃᕐᖃᖓᓂ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ᖃᕆᑕᐅᔭᒧᑦ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ᐱᑐᑦᓯᒪᐅᑎᐅᑉ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ᐳᓪᓚᐅᔭᕐᑕᓕᐅᑉ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ᐊᑦᓱᓈᑉ</a:t>
            </a:r>
            <a:r>
              <a:rPr lang="en-US" sz="2400" dirty="0">
                <a:latin typeface="AiPaiNutaaq" panose="020B0600040300060004" pitchFamily="34" charset="0"/>
              </a:rPr>
              <a:t> </a:t>
            </a:r>
            <a:r>
              <a:rPr lang="en-US" sz="2400" dirty="0" err="1">
                <a:latin typeface="AiPaiNutaaq" panose="020B0600040300060004" pitchFamily="34" charset="0"/>
              </a:rPr>
              <a:t>ᐱᓇᓱᑦᑕᐅᓂᑦᓴᖓᓄᑦ</a:t>
            </a:r>
            <a:endParaRPr lang="en-US" sz="2400" dirty="0">
              <a:latin typeface="AiPaiNutaaq" panose="020B06000403000600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6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94BBE-DEA4-A8FC-A37B-D77B0DA1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-130918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AiPaiNutaaq" panose="020B0600040300060004" pitchFamily="34" charset="0"/>
              </a:rPr>
              <a:t>ᑲᓄᑲ</a:t>
            </a:r>
            <a:r>
              <a:rPr lang="en-US" b="1" dirty="0">
                <a:latin typeface="AiPaiNutaaq" panose="020B0600040300060004" pitchFamily="34" charset="0"/>
              </a:rPr>
              <a:t>  </a:t>
            </a:r>
            <a:r>
              <a:rPr lang="en-US" b="1" dirty="0" err="1">
                <a:latin typeface="AiPaiNutaaq" panose="020B0600040300060004" pitchFamily="34" charset="0"/>
              </a:rPr>
              <a:t>ᐃᒪᐅᑉ</a:t>
            </a:r>
            <a:r>
              <a:rPr lang="en-US" b="1" dirty="0">
                <a:latin typeface="AiPaiNutaaq" panose="020B0600040300060004" pitchFamily="34" charset="0"/>
              </a:rPr>
              <a:t> </a:t>
            </a:r>
            <a:r>
              <a:rPr lang="en-US" b="1" dirty="0" err="1">
                <a:latin typeface="AiPaiNutaaq" panose="020B0600040300060004" pitchFamily="34" charset="0"/>
              </a:rPr>
              <a:t>ᐃᕐᖃᖓᓂ</a:t>
            </a:r>
            <a:r>
              <a:rPr lang="en-US" b="1" dirty="0">
                <a:latin typeface="AiPaiNutaaq" panose="020B0600040300060004" pitchFamily="34" charset="0"/>
              </a:rPr>
              <a:t> </a:t>
            </a:r>
            <a:r>
              <a:rPr lang="en-US" b="1" dirty="0" err="1">
                <a:latin typeface="AiPaiNutaaq" panose="020B0600040300060004" pitchFamily="34" charset="0"/>
              </a:rPr>
              <a:t>ᐊᑦᓱᓈᓕᕐᑐᐃᓂᕐᒥᒃ</a:t>
            </a:r>
            <a:r>
              <a:rPr lang="en-US" b="1" dirty="0">
                <a:latin typeface="AiPaiNutaaq" panose="020B0600040300060004" pitchFamily="34" charset="0"/>
              </a:rPr>
              <a:t> </a:t>
            </a:r>
            <a:r>
              <a:rPr lang="en-US" b="1" dirty="0" err="1">
                <a:latin typeface="AiPaiNutaaq" panose="020B0600040300060004" pitchFamily="34" charset="0"/>
              </a:rPr>
              <a:t>ᐱᓇᓱᓐᓂᖓ</a:t>
            </a:r>
            <a:endParaRPr lang="en-CA" b="1" dirty="0">
              <a:latin typeface="AiPaiNutaaq" panose="020B0600040300060004" pitchFamily="34" charset="0"/>
            </a:endParaRP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3CAEE-5FC2-85FF-7542-D5316A516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296" y="1216411"/>
            <a:ext cx="8068069" cy="469138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2019-ᒥ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ᑲᑎᕕᒃ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ᓄᓇᓕᓕᒫᑦ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ᑲᕙᒪᖓ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ᐱᒋᐊᕐᓂᖁᖅ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ᐱᓇᓱᓐᓂᒥᒃ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ᒫᓐᓇᖃᐅᔨᒪᔭᒥᒃ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ᐃᒪᐅᑉ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ᐃᕐᖃᖓᓂ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ᐋᕐᕿᓱᐃᓂᖅ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(EAUFON) (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ᐅᑭᐅᕐᑕᑑᑉ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ᓯᕿᓂᖓᓂ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ᐃ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ᒫᓂ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ᖃᕆᑕᐅᔭᒃᑯᑦ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ᐱᑐᑦᓯᒪᒍᑎᒥᒃ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ᐳᓪᓚᐅᔭᕐᑕᓕᒻᒥᒃ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ᐊᑦᓱᓈᓕᕐᑐᐃᓂᖅ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ᐱᑐᖁᓗᒋᑦ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ᓄᓇᕕᒻᒥ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ᓄᓇᓖᑦ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ᓇᓗᕐᖁᓇᖕᖏᑐᒧᑦ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ᑕᑎᑦᓴᓯᐊᒧᑦ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ᐊᑭᑐᓗᐊᖕᖏᑐᒧᑦ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ᓱᑲᑦᑐᒧᑦ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ᐱᑐᑦᓯᒪᒍᑎᒧᑦ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ᐱᑐᑦᓯᒪᓂᕐᒧᑦ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ᐳᓪᓚᐅᔭᕐᑕᓕᐅᑉ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ᐱᑐᑦᓯᒪᐅᑎᐅᑉ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ᐱᓇᓱᑦᑕᐅᓂᖓ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ᐃᓗᓕᓕᒃ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ᐅ</a:t>
            </a:r>
          </a:p>
          <a:p>
            <a:pPr marL="0" indent="0">
              <a:buNone/>
            </a:pP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ᑯᓂᖓ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EAUFON 1 (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ᐃᒫᓃᑦᑑᑉ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ᐃᓚᖓ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ᐱᔭᕇᕐᑕᕕᓂᖅ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100%-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ᐃᒫᓃᑦᑐᖅ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ᖃᕆᑕᐅᔭᕈᑎ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ᓯᓵᓯᐱᒥᑦ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ᐳᕕᕐᓂᑐᒧᑦ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ᐱᑐᑦᑎᓯᓯᒪᔪᖅ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ᒍᐊᑉᒪᑰᔅᑐᐃᑉ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ᑰᑦᔪᐊᕌᐱᐅᑉ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ᐅᒥᐅᔭᐅᑉ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ᐃᓄᒃᔪᐊᑉ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ᓄᓇᓕᖏᓐᓂᒃ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ᓄᓇᒃᑰᑐᖅ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ᐱᑐᑦᓯᒪᐅᑎᐅᑉ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ᐊᕐᖁᑎᖓ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ᑰᑦᔪᐊᒥᑦ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ᑳᕚᕚᑦᓯᑲᒫᒃᒧᑦ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EAUFON 2 (</a:t>
            </a:r>
            <a:r>
              <a:rPr lang="en-US" sz="1700" b="1" dirty="0" err="1">
                <a:ea typeface="Calibri" panose="020F0502020204030204" pitchFamily="34" charset="0"/>
                <a:cs typeface="Calibri" panose="020F0502020204030204" pitchFamily="34" charset="0"/>
              </a:rPr>
              <a:t>ᐱᔭᕇᕐᓯᒪᔪᖅ</a:t>
            </a:r>
            <a:r>
              <a:rPr lang="en-US" sz="1700" b="1" dirty="0">
                <a:ea typeface="Calibri" panose="020F0502020204030204" pitchFamily="34" charset="0"/>
                <a:cs typeface="Calibri" panose="020F0502020204030204" pitchFamily="34" charset="0"/>
              </a:rPr>
              <a:t> 100%-</a:t>
            </a:r>
            <a:r>
              <a:rPr lang="en-US" sz="1700" b="1" dirty="0" err="1">
                <a:ea typeface="Calibri" panose="020F0502020204030204" pitchFamily="34" charset="0"/>
                <a:cs typeface="Calibri" panose="020F0502020204030204" pitchFamily="34" charset="0"/>
              </a:rPr>
              <a:t>ᒥᒃ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ᐃᒫᒎᕐᑐᖅ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ᐳᕕᕐᓂᑐᒥᑦ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ᐊᑯᓕᕕᒻᒧᑦ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ᐃᕗᔨᕕᒻᒧᑦ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ᓴᓪᓗᓄᑦ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ᓴᓪᓗᐃᑦ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ᐊᐃᑉᐹᓄᑦ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EAUFON 2 (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ᕿᓛᓈᕆᔭᖅ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ᐱᔭᕇᕐᑕᐅᓂᑦᓴᖓᑕ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ᐅᓪᓗᖓ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ᐅᐱᕐᖔᖅ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2026),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ᓄᓇᒃᑰᑐᖅ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ᓴᓪᓗᐃᑦ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ᐊᐃᑉᐸᖏᓐᓂᑦ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ᑲᖏᕐᓱᔪᐊᒨᕐᑐᖅ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EAUFON 3 (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ᕿᓚᓈᕆᔭᖅ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ᐱᒋᐊᕐᓂᐅᓛᕐᑑᑉ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ᐅᓪᓗᖓ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ᐊᐅᒡᒍᓯ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2026),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ᐃᒫᓃᑦᑐᖅ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ᐱᑐᑦᑎᓯᔪᖅ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ᑲᖏᕐᓱᔪᐊᒥᑦ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ᑰᑦᔪᐊᒧᑦ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ᐱᑐᑦᑎᓯᓯᒪᑦᓱᓂ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ᖁᐊᕐᑕᒧᑦ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ᑲᖏᕐᓱᒧᑦ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ᐊᐅᐸᓗᒻᒧᑦ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ᑕᓯᐅᔭᒧᑦ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ᑲᖏᕐᓱᐊᓗᑦᔪᐊᒧᑦ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ᓯᓵᓯᐱᒥ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ᑲᕚᕚᑦᓯᑲᒫᒃᒥᓗ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ᐊᑦᓱᓈᖅ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ᐱᑐᑦᓯᒪᕗᖅ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ᐱᓇᓱᖃᑎᖏᓐᓄᑦ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ᐱᑐᑦᓯᒪᐅᑎᖃᑎᒌᓄᑦ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ᑐᓴᕈᑎᓕᕆᓃᑦ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ᐊᒻᒪᓗ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ᓯᑰᓐ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ᐱᑐᑦᓯᒪᓂᖏᓐᓄᑦ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ᖃᕆᑕᐅᔭᒧᑦ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ᑖᓐᓇ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ᓄᐃᑦᓯᕗᖅ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ᓄᓇᕐᔪᐊᒧᑦ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ᐱᑐᑦᓯᒪᐅᑎᒍᑎᖏᓐᓂᒃ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ᐊᒥᓱᓂᒃ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ᓄᓇᓕᓐᓄᑦ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ᐱᑐᑦᓯᒪᐅᑎ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ᐳᓪᓚᐅᔭᕐᑕᓕᒃ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a typeface="Calibri" panose="020F0502020204030204" pitchFamily="34" charset="0"/>
                <a:cs typeface="Calibri" panose="020F0502020204030204" pitchFamily="34" charset="0"/>
              </a:rPr>
              <a:t>ᓯᖁᒥᑲᓪᓚᓂᕐᐸᑦ</a:t>
            </a:r>
            <a:r>
              <a:rPr lang="en-US" sz="1700" dirty="0"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0653C822-7792-10BD-99FD-B47CBFA78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6986" b="2"/>
          <a:stretch/>
        </p:blipFill>
        <p:spPr>
          <a:xfrm>
            <a:off x="7870038" y="1830750"/>
            <a:ext cx="3720975" cy="4532797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92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10472" y="372749"/>
            <a:ext cx="38266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AiPaiNutaaq" panose="020B0600040300060004" pitchFamily="34" charset="0"/>
              </a:rPr>
              <a:t>EAUFON 1</a:t>
            </a:r>
            <a:endParaRPr lang="en-CA" sz="5400" dirty="0">
              <a:latin typeface="AiPaiNutaaq" panose="020B0600040300060004" pitchFamily="34" charset="0"/>
            </a:endParaRPr>
          </a:p>
        </p:txBody>
      </p:sp>
      <p:pic>
        <p:nvPicPr>
          <p:cNvPr id="5" name="Picture 4" descr="A map of land with a pink line&#10;&#10;Description automatically generated">
            <a:extLst>
              <a:ext uri="{FF2B5EF4-FFF2-40B4-BE49-F238E27FC236}">
                <a16:creationId xmlns:a16="http://schemas.microsoft.com/office/drawing/2014/main" id="{7E9D790C-AC26-AD76-1B50-694C77F46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r="2872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8" name="Straight Connector 7"/>
          <p:cNvCxnSpPr/>
          <p:nvPr/>
        </p:nvCxnSpPr>
        <p:spPr>
          <a:xfrm>
            <a:off x="5562600" y="1582406"/>
            <a:ext cx="35398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00E7D6C-808B-029B-CA65-C0E7CD8E4D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135" y="2143943"/>
            <a:ext cx="3539837" cy="25283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9C421-C054-1A0B-E9BA-F2CD36C259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135" y="4626172"/>
            <a:ext cx="3543665" cy="21648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E898EF-7734-6601-882A-358A445381D1}"/>
              </a:ext>
            </a:extLst>
          </p:cNvPr>
          <p:cNvSpPr txBox="1">
            <a:spLocks/>
          </p:cNvSpPr>
          <p:nvPr/>
        </p:nvSpPr>
        <p:spPr>
          <a:xfrm>
            <a:off x="4765964" y="2844799"/>
            <a:ext cx="3036253" cy="338050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err="1">
                <a:latin typeface="AiPaiNutaaq" panose="020B0600040300060004" pitchFamily="34" charset="0"/>
              </a:rPr>
              <a:t>ᐊᑐᓕᕐᑎᑕᕕᓂᖅ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ᔫᓂ</a:t>
            </a:r>
            <a:r>
              <a:rPr lang="en-CA" sz="2400" dirty="0">
                <a:latin typeface="AiPaiNutaaq" panose="020B0600040300060004" pitchFamily="34" charset="0"/>
              </a:rPr>
              <a:t> 30, 2022-ᒥ.</a:t>
            </a:r>
          </a:p>
          <a:p>
            <a:pPr marL="0" indent="0">
              <a:buNone/>
            </a:pPr>
            <a:endParaRPr lang="en-CA" sz="2400" dirty="0">
              <a:latin typeface="AiPaiNutaaq" panose="020B0600040300060004" pitchFamily="34" charset="0"/>
            </a:endParaRPr>
          </a:p>
          <a:p>
            <a:r>
              <a:rPr lang="en-CA" sz="2400" dirty="0" err="1">
                <a:latin typeface="AiPaiNutaaq" panose="020B0600040300060004" pitchFamily="34" charset="0"/>
              </a:rPr>
              <a:t>ᑭᖑᕙᓯᓪᓗᐊᕋᓂ</a:t>
            </a:r>
            <a:r>
              <a:rPr lang="en-CA" sz="2400" dirty="0">
                <a:latin typeface="AiPaiNutaaq" panose="020B0600040300060004" pitchFamily="34" charset="0"/>
              </a:rPr>
              <a:t>, </a:t>
            </a:r>
            <a:r>
              <a:rPr lang="en-CA" sz="2400" dirty="0" err="1">
                <a:latin typeface="AiPaiNutaaq" panose="020B0600040300060004" pitchFamily="34" charset="0"/>
              </a:rPr>
              <a:t>ᐊᖏᔪᒥᒃ-ᐃᓗᓕᖃᕈᓐᓇᓱᓂ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ᖃᕆᑕᐅᔭᒃᑯᑦ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ᑐᓴᐅᒪᖃᑦᑕᐅᑎᒍᑎ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ᐊᑭᖃᕐᓱᓂ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ᖃᓪᓗᓈᓂ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>
                <a:latin typeface="AiPaiNutaaq" panose="020B0600040300060004" pitchFamily="34" charset="0"/>
              </a:rPr>
              <a:t>ᐊᑭᒋᔭᐅᓲᑦ</a:t>
            </a:r>
            <a:r>
              <a:rPr lang="en-CA" sz="2400" dirty="0">
                <a:latin typeface="AiPaiNutaaq" panose="020B0600040300060004" pitchFamily="34" charset="0"/>
              </a:rPr>
              <a:t> </a:t>
            </a:r>
            <a:r>
              <a:rPr lang="en-CA" sz="2400" dirty="0" err="1"/>
              <a:t>ᐊᑦᔨᒐᓚᖏᓐᓂᒃ</a:t>
            </a:r>
            <a:r>
              <a:rPr lang="en-CA" sz="2400" dirty="0"/>
              <a:t>. </a:t>
            </a:r>
          </a:p>
          <a:p>
            <a:endParaRPr lang="en-CA" sz="2000" dirty="0"/>
          </a:p>
          <a:p>
            <a:endParaRPr lang="en-CA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2E313-1407-6046-5617-1927555D4644}"/>
              </a:ext>
            </a:extLst>
          </p:cNvPr>
          <p:cNvSpPr txBox="1"/>
          <p:nvPr/>
        </p:nvSpPr>
        <p:spPr>
          <a:xfrm>
            <a:off x="4657094" y="1514398"/>
            <a:ext cx="7076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ᐃᒫᓃᑦᑐᖅ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ᐳᓪᓚᐅᔭᕐᑕᖃᕐᓱᓂ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ᐊᑦᓱᓈᖅ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ᓯᓵᓯᐱᒥᑦ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ᐱᑦᓱᓂ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ᓄᓇᕕᐅᑉ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ᓄᓇᓕᖏᓐᓅᓕᖓᔪᖅ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ᑰᑦᔪᐊᕌᐱᐅᑉ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/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ᒍᐊᑉᒪᑰᔅᑐᐃᑉ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,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ᐅᒥᐅᔭᐅᑉ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,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ᐃᓄᒃᔪᐊᑉ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ᐊᒻᒪᓗ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ᐳᕕᕐᓂᑑᑉ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ᓄᓇᓕᖏᓐᒍᑦ</a:t>
            </a:r>
            <a:endParaRPr lang="en-US" b="1" i="1" dirty="0">
              <a:solidFill>
                <a:schemeClr val="accent2"/>
              </a:solidFill>
              <a:latin typeface="AiPaiNutaaq" panose="020B060004030006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1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4169-B994-A97A-5F6E-E1B380353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9E3-4B0E-D485-279C-0913DE62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0" y="208260"/>
            <a:ext cx="7515225" cy="774059"/>
          </a:xfrm>
        </p:spPr>
        <p:txBody>
          <a:bodyPr anchor="b">
            <a:normAutofit fontScale="90000"/>
          </a:bodyPr>
          <a:lstStyle/>
          <a:p>
            <a:r>
              <a:rPr lang="en-US" sz="5400" b="1" dirty="0">
                <a:latin typeface="AiPaiNutaaq" panose="020B0600040300060004" pitchFamily="34" charset="0"/>
              </a:rPr>
              <a:t>EAUFON 1 </a:t>
            </a:r>
            <a:r>
              <a:rPr lang="en-US" sz="5400" b="1" dirty="0" err="1">
                <a:latin typeface="AiPaiNutaaq" panose="020B0600040300060004" pitchFamily="34" charset="0"/>
              </a:rPr>
              <a:t>ᑲᔪᓯᔪᖅ</a:t>
            </a:r>
            <a:endParaRPr lang="en-CA" dirty="0">
              <a:latin typeface="AiPaiNutaaq" panose="020B060004030006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79F09-3033-58B4-C10F-DD2EBF29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0" r="30900"/>
          <a:stretch/>
        </p:blipFill>
        <p:spPr>
          <a:xfrm>
            <a:off x="109919" y="0"/>
            <a:ext cx="4623375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88908-1256-FE3A-BF26-C02ED909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9F32A-5CFD-DBEF-2AF0-6FE54478A3D3}"/>
              </a:ext>
            </a:extLst>
          </p:cNvPr>
          <p:cNvSpPr txBox="1"/>
          <p:nvPr/>
        </p:nvSpPr>
        <p:spPr>
          <a:xfrm>
            <a:off x="5146437" y="5380889"/>
            <a:ext cx="622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ᐸᕐᓇᑕᐅᒪᔪᖅ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ᓄᓇᒃᑯᑦ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ᑲᓱᒍᑎᑦᓴᖅ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ᑰᑦᔪᐊᒥᑦ</a:t>
            </a:r>
            <a:r>
              <a:rPr lang="en-US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ᑳᕚᕚᑦᓯᑲᒫᒃᒧᑦ</a:t>
            </a:r>
            <a:endParaRPr lang="en-US" b="1" i="1" dirty="0">
              <a:solidFill>
                <a:schemeClr val="accent2"/>
              </a:solidFill>
              <a:latin typeface="AiPaiNutaaq" panose="020B0600040300060004" pitchFamily="34" charset="0"/>
            </a:endParaRPr>
          </a:p>
        </p:txBody>
      </p:sp>
      <p:pic>
        <p:nvPicPr>
          <p:cNvPr id="5" name="Picture 4" descr="A diagram of a watercourse&#10;&#10;Description automatically generated">
            <a:extLst>
              <a:ext uri="{FF2B5EF4-FFF2-40B4-BE49-F238E27FC236}">
                <a16:creationId xmlns:a16="http://schemas.microsoft.com/office/drawing/2014/main" id="{7B9BBCB4-8320-3ACF-2402-3ADA3B879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984590"/>
            <a:ext cx="7143751" cy="20797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 descr="A snow plow and a truck in the snow&#10;&#10;Description automatically generated">
            <a:extLst>
              <a:ext uri="{FF2B5EF4-FFF2-40B4-BE49-F238E27FC236}">
                <a16:creationId xmlns:a16="http://schemas.microsoft.com/office/drawing/2014/main" id="{185F4D63-9354-8F25-4F84-F853713F0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94" y="3064341"/>
            <a:ext cx="7315831" cy="20797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327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2B70-9848-3E7D-20CA-FBA61D9EC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45B3-55E4-696D-CB30-94CDBAA9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063" y="170160"/>
            <a:ext cx="6405561" cy="7740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5400" b="1" dirty="0">
                <a:latin typeface="AiPaiNutaaq" panose="020B0600040300060004" pitchFamily="34" charset="0"/>
              </a:rPr>
              <a:t>EAUFON 2</a:t>
            </a:r>
            <a:endParaRPr lang="en-CA" dirty="0">
              <a:latin typeface="AiPaiNutaaq" panose="020B0600040300060004" pitchFamily="34" charset="0"/>
            </a:endParaRPr>
          </a:p>
        </p:txBody>
      </p:sp>
      <p:pic>
        <p:nvPicPr>
          <p:cNvPr id="6" name="Picture 5" descr="A map of land with water and land&#10;&#10;Description automatically generated">
            <a:extLst>
              <a:ext uri="{FF2B5EF4-FFF2-40B4-BE49-F238E27FC236}">
                <a16:creationId xmlns:a16="http://schemas.microsoft.com/office/drawing/2014/main" id="{0A844900-4460-FF65-0CD8-14F8A0C11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r="37798"/>
          <a:stretch/>
        </p:blipFill>
        <p:spPr>
          <a:xfrm>
            <a:off x="33719" y="-136515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DE01F-32F7-1E6B-6BCD-C0CE5E66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37F8FC-4B86-4690-8888-22AB2F781BE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7" name="Picture 6" descr="A boat on the water&#10;&#10;Description automatically generated">
            <a:extLst>
              <a:ext uri="{FF2B5EF4-FFF2-40B4-BE49-F238E27FC236}">
                <a16:creationId xmlns:a16="http://schemas.microsoft.com/office/drawing/2014/main" id="{B1C57EDE-3C4D-24C1-90EA-5C20CDFBB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3" y="923822"/>
            <a:ext cx="7588504" cy="57976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71B83B-F776-5E2F-5A3E-A919E0E8B499}"/>
              </a:ext>
            </a:extLst>
          </p:cNvPr>
          <p:cNvSpPr txBox="1"/>
          <p:nvPr/>
        </p:nvSpPr>
        <p:spPr>
          <a:xfrm>
            <a:off x="4211333" y="944219"/>
            <a:ext cx="80682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ᑯᐸᐃᒃᒥ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ᖁᑦᓯᓂᕐᐸᐅᓱᓂ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ᓄᓇᓕᖓ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ᐃᕗᔨᕕᐅᑉ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ᐱᑐᕝᕕᒃ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ᐳᓪᓚᐅᔭᕐᑕᓕᒻᒧᑦ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ᐊᑦᓱᓈᒧᑦ</a:t>
            </a:r>
            <a:r>
              <a:rPr lang="en-US" sz="1500" b="1" i="1" dirty="0">
                <a:solidFill>
                  <a:schemeClr val="accent2"/>
                </a:solidFill>
                <a:latin typeface="AiPaiNutaaq" panose="020B0600040300060004" pitchFamily="34" charset="0"/>
              </a:rPr>
              <a:t> </a:t>
            </a:r>
            <a:r>
              <a:rPr lang="en-US" sz="1500" b="1" i="1" dirty="0" err="1">
                <a:solidFill>
                  <a:schemeClr val="accent2"/>
                </a:solidFill>
                <a:latin typeface="AiPaiNutaaq" panose="020B0600040300060004" pitchFamily="34" charset="0"/>
              </a:rPr>
              <a:t>ᖃᕆᑕᐅᔭᕈᑎᒧᑦ</a:t>
            </a:r>
            <a:endParaRPr lang="en-US" sz="1500" b="1" i="1" dirty="0">
              <a:solidFill>
                <a:schemeClr val="accent2"/>
              </a:solidFill>
              <a:latin typeface="AiPaiNutaaq" panose="020B060004030006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20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maani_template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5176</TotalTime>
  <Words>679</Words>
  <Application>Microsoft Office PowerPoint</Application>
  <PresentationFormat>Widescreen</PresentationFormat>
  <Paragraphs>99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AiPaiNutaaq</vt:lpstr>
      <vt:lpstr>Arial</vt:lpstr>
      <vt:lpstr>Arial Black</vt:lpstr>
      <vt:lpstr>Calibri</vt:lpstr>
      <vt:lpstr>Calibri Light</vt:lpstr>
      <vt:lpstr>Office Theme</vt:lpstr>
      <vt:lpstr>Tamaani_template_2014</vt:lpstr>
      <vt:lpstr>ᑲᑎᕕᒃ ᓄᓇᓕᓕᒫᑦ ᑲᕙᒪᖓ ᐊᒻᒪᓗ ᐅᑭᐅᕐᑕᑑᑉ ᓯᕿᓂᖓᓂ ᐃᒫᓃᑑᑉ ᖃᕆᑕᐅᔭᒧᑦ ᐳᓪᓚᐅᔭᕐᑕᓕᒃ ᐊᑦᓱᓈᖅ ᐱᑐᑦᓯᒪᐅᑎᖓᑕ (EAUFON) ᐱᓇᓱᑦᑕᐅᓂᖓ</vt:lpstr>
      <vt:lpstr> ᐱᓇᓱᑦᑕᐅᒪᔪᑦ</vt:lpstr>
      <vt:lpstr>ᐱᓇᓱᑦᑕᐅᒪᔪᑦ</vt:lpstr>
      <vt:lpstr>ᐱᓇᓱᑦᑕᐅᒪᔪᑦ</vt:lpstr>
      <vt:lpstr>ᐱᓇᓱᑦᑕᐅᒪᔪᑦ</vt:lpstr>
      <vt:lpstr>ᑲᓄᑲ  ᐃᒪᐅᑉ ᐃᕐᖃᖓᓂ ᐊᑦᓱᓈᓕᕐᑐᐃᓂᕐᒥᒃ ᐱᓇᓱᓐᓂᖓ</vt:lpstr>
      <vt:lpstr>PowerPoint Presentation</vt:lpstr>
      <vt:lpstr>EAUFON 1 ᑲᔪᓯᔪᖅ</vt:lpstr>
      <vt:lpstr>EAUFON 2</vt:lpstr>
      <vt:lpstr>ᐱᔭᕇᕐᑕᐅᒪᔪᑦ ᐅᓪᓗᒥᒧᑦ ᑎᑭᑦᓱᒍ</vt:lpstr>
      <vt:lpstr>ᐊᑦᓱᕈᕐᓇᑐᒃᑰᖏᕝᕕᖃᖕᖏᑐᖅ</vt:lpstr>
      <vt:lpstr>PowerPoint Presentation</vt:lpstr>
      <vt:lpstr>ᑭᖑᕙᓪᓗᐊᖏᑦᑐᖅ ᖁᒻᒧᐊᑎᑕᐅᒪᔪᖅ ᐊᑐᕆᐊᖃᖏᓐᓇᑐᖅ</vt:lpstr>
      <vt:lpstr>PowerPoint Presentation</vt:lpstr>
      <vt:lpstr>ᐅᕝᕙᓘᓐᓃᑦ ᐅᓇ…</vt:lpstr>
      <vt:lpstr>ᓱᒨᑦ ᐳᓪᓚᐅᔭᕐᑕᓕᒃ ᐊᑦᓱᓈᖅ?</vt:lpstr>
      <vt:lpstr>ᐃᓕᑕᕐᓯᓂᖅ ᐃᑲᔪᕐᓯᒪᔪᓂᒃ</vt:lpstr>
      <vt:lpstr>ᓇᑯᕐᒦᒃ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KRG EAUFON 2 FIBRE OPTIC NETWORK PROJECT KUUJUAQ TO KAWAWACHIKAMACH</dc:title>
  <dc:creator>Daryl Combden</dc:creator>
  <cp:lastModifiedBy>Robbie Ningiuruvik</cp:lastModifiedBy>
  <cp:revision>216</cp:revision>
  <cp:lastPrinted>2024-11-20T19:22:01Z</cp:lastPrinted>
  <dcterms:created xsi:type="dcterms:W3CDTF">2023-06-12T20:43:00Z</dcterms:created>
  <dcterms:modified xsi:type="dcterms:W3CDTF">2025-02-11T16:23:57Z</dcterms:modified>
</cp:coreProperties>
</file>