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6" r:id="rId5"/>
    <p:sldId id="267" r:id="rId6"/>
    <p:sldId id="272" r:id="rId7"/>
    <p:sldId id="294" r:id="rId8"/>
    <p:sldId id="269" r:id="rId9"/>
    <p:sldId id="29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35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89527" autoAdjust="0"/>
  </p:normalViewPr>
  <p:slideViewPr>
    <p:cSldViewPr>
      <p:cViewPr varScale="1">
        <p:scale>
          <a:sx n="99" d="100"/>
          <a:sy n="99" d="100"/>
        </p:scale>
        <p:origin x="194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nis Abbott" userId="67586895-d3af-478e-a270-4f1135c1a56b" providerId="ADAL" clId="{D32C8D5A-55A1-400B-8BD3-BF8D052D90DB}"/>
    <pc:docChg chg="custSel modSld">
      <pc:chgData name="Denis Abbott" userId="67586895-d3af-478e-a270-4f1135c1a56b" providerId="ADAL" clId="{D32C8D5A-55A1-400B-8BD3-BF8D052D90DB}" dt="2025-02-19T16:55:03.945" v="11" actId="1076"/>
      <pc:docMkLst>
        <pc:docMk/>
      </pc:docMkLst>
      <pc:sldChg chg="modSp mod">
        <pc:chgData name="Denis Abbott" userId="67586895-d3af-478e-a270-4f1135c1a56b" providerId="ADAL" clId="{D32C8D5A-55A1-400B-8BD3-BF8D052D90DB}" dt="2025-02-19T16:52:53.837" v="0" actId="27636"/>
        <pc:sldMkLst>
          <pc:docMk/>
          <pc:sldMk cId="1272775922" sldId="256"/>
        </pc:sldMkLst>
        <pc:spChg chg="mod">
          <ac:chgData name="Denis Abbott" userId="67586895-d3af-478e-a270-4f1135c1a56b" providerId="ADAL" clId="{D32C8D5A-55A1-400B-8BD3-BF8D052D90DB}" dt="2025-02-19T16:52:53.837" v="0" actId="27636"/>
          <ac:spMkLst>
            <pc:docMk/>
            <pc:sldMk cId="1272775922" sldId="256"/>
            <ac:spMk id="3" creationId="{00000000-0000-0000-0000-000000000000}"/>
          </ac:spMkLst>
        </pc:spChg>
      </pc:sldChg>
      <pc:sldChg chg="modSp mod">
        <pc:chgData name="Denis Abbott" userId="67586895-d3af-478e-a270-4f1135c1a56b" providerId="ADAL" clId="{D32C8D5A-55A1-400B-8BD3-BF8D052D90DB}" dt="2025-02-19T16:55:03.945" v="11" actId="1076"/>
        <pc:sldMkLst>
          <pc:docMk/>
          <pc:sldMk cId="4238614872" sldId="267"/>
        </pc:sldMkLst>
        <pc:spChg chg="mod">
          <ac:chgData name="Denis Abbott" userId="67586895-d3af-478e-a270-4f1135c1a56b" providerId="ADAL" clId="{D32C8D5A-55A1-400B-8BD3-BF8D052D90DB}" dt="2025-02-19T16:54:32.605" v="8" actId="948"/>
          <ac:spMkLst>
            <pc:docMk/>
            <pc:sldMk cId="4238614872" sldId="267"/>
            <ac:spMk id="2" creationId="{00000000-0000-0000-0000-000000000000}"/>
          </ac:spMkLst>
        </pc:spChg>
        <pc:spChg chg="mod">
          <ac:chgData name="Denis Abbott" userId="67586895-d3af-478e-a270-4f1135c1a56b" providerId="ADAL" clId="{D32C8D5A-55A1-400B-8BD3-BF8D052D90DB}" dt="2025-02-19T16:55:03.945" v="11" actId="1076"/>
          <ac:spMkLst>
            <pc:docMk/>
            <pc:sldMk cId="4238614872" sldId="267"/>
            <ac:spMk id="3" creationId="{00000000-0000-0000-0000-000000000000}"/>
          </ac:spMkLst>
        </pc:spChg>
        <pc:spChg chg="mod">
          <ac:chgData name="Denis Abbott" userId="67586895-d3af-478e-a270-4f1135c1a56b" providerId="ADAL" clId="{D32C8D5A-55A1-400B-8BD3-BF8D052D90DB}" dt="2025-02-19T16:54:56.366" v="10" actId="1076"/>
          <ac:spMkLst>
            <pc:docMk/>
            <pc:sldMk cId="4238614872" sldId="267"/>
            <ac:spMk id="5" creationId="{00000000-0000-0000-0000-000000000000}"/>
          </ac:spMkLst>
        </pc:spChg>
        <pc:picChg chg="mod">
          <ac:chgData name="Denis Abbott" userId="67586895-d3af-478e-a270-4f1135c1a56b" providerId="ADAL" clId="{D32C8D5A-55A1-400B-8BD3-BF8D052D90DB}" dt="2025-02-19T16:54:44.141" v="9" actId="1076"/>
          <ac:picMkLst>
            <pc:docMk/>
            <pc:sldMk cId="4238614872" sldId="267"/>
            <ac:picMk id="8" creationId="{00000000-0000-0000-0000-000000000000}"/>
          </ac:picMkLst>
        </pc:picChg>
      </pc:sldChg>
      <pc:sldChg chg="modSp mod">
        <pc:chgData name="Denis Abbott" userId="67586895-d3af-478e-a270-4f1135c1a56b" providerId="ADAL" clId="{D32C8D5A-55A1-400B-8BD3-BF8D052D90DB}" dt="2025-02-19T16:54:00.787" v="6" actId="1076"/>
        <pc:sldMkLst>
          <pc:docMk/>
          <pc:sldMk cId="2788035351" sldId="269"/>
        </pc:sldMkLst>
        <pc:spChg chg="mod">
          <ac:chgData name="Denis Abbott" userId="67586895-d3af-478e-a270-4f1135c1a56b" providerId="ADAL" clId="{D32C8D5A-55A1-400B-8BD3-BF8D052D90DB}" dt="2025-02-19T16:54:00.787" v="6" actId="1076"/>
          <ac:spMkLst>
            <pc:docMk/>
            <pc:sldMk cId="2788035351" sldId="269"/>
            <ac:spMk id="2" creationId="{00000000-0000-0000-0000-000000000000}"/>
          </ac:spMkLst>
        </pc:spChg>
        <pc:spChg chg="mod">
          <ac:chgData name="Denis Abbott" userId="67586895-d3af-478e-a270-4f1135c1a56b" providerId="ADAL" clId="{D32C8D5A-55A1-400B-8BD3-BF8D052D90DB}" dt="2025-02-19T16:53:53.168" v="4" actId="1076"/>
          <ac:spMkLst>
            <pc:docMk/>
            <pc:sldMk cId="2788035351" sldId="269"/>
            <ac:spMk id="4" creationId="{2EF6ADB6-E889-53F0-7E22-5D7F8AE93C3A}"/>
          </ac:spMkLst>
        </pc:spChg>
        <pc:spChg chg="mod">
          <ac:chgData name="Denis Abbott" userId="67586895-d3af-478e-a270-4f1135c1a56b" providerId="ADAL" clId="{D32C8D5A-55A1-400B-8BD3-BF8D052D90DB}" dt="2025-02-19T16:53:56.370" v="5" actId="1076"/>
          <ac:spMkLst>
            <pc:docMk/>
            <pc:sldMk cId="2788035351" sldId="269"/>
            <ac:spMk id="6" creationId="{62E0628E-D36A-737F-41B7-9E6A480C4B5A}"/>
          </ac:spMkLst>
        </pc:spChg>
        <pc:picChg chg="mod">
          <ac:chgData name="Denis Abbott" userId="67586895-d3af-478e-a270-4f1135c1a56b" providerId="ADAL" clId="{D32C8D5A-55A1-400B-8BD3-BF8D052D90DB}" dt="2025-02-19T16:53:48.754" v="3" actId="1076"/>
          <ac:picMkLst>
            <pc:docMk/>
            <pc:sldMk cId="2788035351" sldId="269"/>
            <ac:picMk id="8" creationId="{00000000-0000-0000-0000-000000000000}"/>
          </ac:picMkLst>
        </pc:picChg>
      </pc:sldChg>
      <pc:sldChg chg="modSp mod">
        <pc:chgData name="Denis Abbott" userId="67586895-d3af-478e-a270-4f1135c1a56b" providerId="ADAL" clId="{D32C8D5A-55A1-400B-8BD3-BF8D052D90DB}" dt="2025-02-19T16:53:12.987" v="2" actId="1076"/>
        <pc:sldMkLst>
          <pc:docMk/>
          <pc:sldMk cId="3410645798" sldId="272"/>
        </pc:sldMkLst>
        <pc:spChg chg="mod">
          <ac:chgData name="Denis Abbott" userId="67586895-d3af-478e-a270-4f1135c1a56b" providerId="ADAL" clId="{D32C8D5A-55A1-400B-8BD3-BF8D052D90DB}" dt="2025-02-19T16:53:12.987" v="2" actId="1076"/>
          <ac:spMkLst>
            <pc:docMk/>
            <pc:sldMk cId="3410645798" sldId="272"/>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B085F5-028B-4050-865C-E3A29930B39A}" type="datetimeFigureOut">
              <a:rPr lang="fr-CA" smtClean="0"/>
              <a:t>2025-02-19</a:t>
            </a:fld>
            <a:endParaRPr lang="fr-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A05CE1-5BBD-48F2-8616-CF37C0F7E6D8}" type="slidenum">
              <a:rPr lang="fr-CA" smtClean="0"/>
              <a:t>‹#›</a:t>
            </a:fld>
            <a:endParaRPr lang="fr-CA"/>
          </a:p>
        </p:txBody>
      </p:sp>
    </p:spTree>
    <p:extLst>
      <p:ext uri="{BB962C8B-B14F-4D97-AF65-F5344CB8AC3E}">
        <p14:creationId xmlns:p14="http://schemas.microsoft.com/office/powerpoint/2010/main" val="3765520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F5A05CE1-5BBD-48F2-8616-CF37C0F7E6D8}" type="slidenum">
              <a:rPr lang="fr-CA" smtClean="0"/>
              <a:t>2</a:t>
            </a:fld>
            <a:endParaRPr lang="fr-CA"/>
          </a:p>
        </p:txBody>
      </p:sp>
    </p:spTree>
    <p:extLst>
      <p:ext uri="{BB962C8B-B14F-4D97-AF65-F5344CB8AC3E}">
        <p14:creationId xmlns:p14="http://schemas.microsoft.com/office/powerpoint/2010/main" val="2696466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2A680D2F-61FF-42A5-AC98-070251150C71}" type="datetimeFigureOut">
              <a:rPr lang="en-CA" smtClean="0"/>
              <a:pPr/>
              <a:t>2025-02-19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A5B69F4-A346-4818-BBCB-A8B84F92CC64}" type="slidenum">
              <a:rPr lang="en-CA" smtClean="0"/>
              <a:pPr/>
              <a:t>‹#›</a:t>
            </a:fld>
            <a:endParaRPr lang="en-CA"/>
          </a:p>
        </p:txBody>
      </p:sp>
    </p:spTree>
    <p:extLst>
      <p:ext uri="{BB962C8B-B14F-4D97-AF65-F5344CB8AC3E}">
        <p14:creationId xmlns:p14="http://schemas.microsoft.com/office/powerpoint/2010/main" val="2611023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2A680D2F-61FF-42A5-AC98-070251150C71}" type="datetimeFigureOut">
              <a:rPr lang="en-CA" smtClean="0"/>
              <a:pPr/>
              <a:t>2025-02-19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A5B69F4-A346-4818-BBCB-A8B84F92CC64}" type="slidenum">
              <a:rPr lang="en-CA" smtClean="0"/>
              <a:pPr/>
              <a:t>‹#›</a:t>
            </a:fld>
            <a:endParaRPr lang="en-CA"/>
          </a:p>
        </p:txBody>
      </p:sp>
    </p:spTree>
    <p:extLst>
      <p:ext uri="{BB962C8B-B14F-4D97-AF65-F5344CB8AC3E}">
        <p14:creationId xmlns:p14="http://schemas.microsoft.com/office/powerpoint/2010/main" val="1503848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2A680D2F-61FF-42A5-AC98-070251150C71}" type="datetimeFigureOut">
              <a:rPr lang="en-CA" smtClean="0"/>
              <a:pPr/>
              <a:t>2025-02-19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A5B69F4-A346-4818-BBCB-A8B84F92CC64}" type="slidenum">
              <a:rPr lang="en-CA" smtClean="0"/>
              <a:pPr/>
              <a:t>‹#›</a:t>
            </a:fld>
            <a:endParaRPr lang="en-CA"/>
          </a:p>
        </p:txBody>
      </p:sp>
    </p:spTree>
    <p:extLst>
      <p:ext uri="{BB962C8B-B14F-4D97-AF65-F5344CB8AC3E}">
        <p14:creationId xmlns:p14="http://schemas.microsoft.com/office/powerpoint/2010/main" val="192734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2A680D2F-61FF-42A5-AC98-070251150C71}" type="datetimeFigureOut">
              <a:rPr lang="en-CA" smtClean="0"/>
              <a:pPr/>
              <a:t>2025-02-19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A5B69F4-A346-4818-BBCB-A8B84F92CC64}" type="slidenum">
              <a:rPr lang="en-CA" smtClean="0"/>
              <a:pPr/>
              <a:t>‹#›</a:t>
            </a:fld>
            <a:endParaRPr lang="en-CA"/>
          </a:p>
        </p:txBody>
      </p:sp>
    </p:spTree>
    <p:extLst>
      <p:ext uri="{BB962C8B-B14F-4D97-AF65-F5344CB8AC3E}">
        <p14:creationId xmlns:p14="http://schemas.microsoft.com/office/powerpoint/2010/main" val="4153851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680D2F-61FF-42A5-AC98-070251150C71}" type="datetimeFigureOut">
              <a:rPr lang="en-CA" smtClean="0"/>
              <a:pPr/>
              <a:t>2025-02-19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A5B69F4-A346-4818-BBCB-A8B84F92CC64}" type="slidenum">
              <a:rPr lang="en-CA" smtClean="0"/>
              <a:pPr/>
              <a:t>‹#›</a:t>
            </a:fld>
            <a:endParaRPr lang="en-CA"/>
          </a:p>
        </p:txBody>
      </p:sp>
    </p:spTree>
    <p:extLst>
      <p:ext uri="{BB962C8B-B14F-4D97-AF65-F5344CB8AC3E}">
        <p14:creationId xmlns:p14="http://schemas.microsoft.com/office/powerpoint/2010/main" val="763361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2A680D2F-61FF-42A5-AC98-070251150C71}" type="datetimeFigureOut">
              <a:rPr lang="en-CA" smtClean="0"/>
              <a:pPr/>
              <a:t>2025-02-19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A5B69F4-A346-4818-BBCB-A8B84F92CC64}" type="slidenum">
              <a:rPr lang="en-CA" smtClean="0"/>
              <a:pPr/>
              <a:t>‹#›</a:t>
            </a:fld>
            <a:endParaRPr lang="en-CA"/>
          </a:p>
        </p:txBody>
      </p:sp>
    </p:spTree>
    <p:extLst>
      <p:ext uri="{BB962C8B-B14F-4D97-AF65-F5344CB8AC3E}">
        <p14:creationId xmlns:p14="http://schemas.microsoft.com/office/powerpoint/2010/main" val="3175492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2A680D2F-61FF-42A5-AC98-070251150C71}" type="datetimeFigureOut">
              <a:rPr lang="en-CA" smtClean="0"/>
              <a:pPr/>
              <a:t>2025-02-19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5A5B69F4-A346-4818-BBCB-A8B84F92CC64}" type="slidenum">
              <a:rPr lang="en-CA" smtClean="0"/>
              <a:pPr/>
              <a:t>‹#›</a:t>
            </a:fld>
            <a:endParaRPr lang="en-CA"/>
          </a:p>
        </p:txBody>
      </p:sp>
    </p:spTree>
    <p:extLst>
      <p:ext uri="{BB962C8B-B14F-4D97-AF65-F5344CB8AC3E}">
        <p14:creationId xmlns:p14="http://schemas.microsoft.com/office/powerpoint/2010/main" val="782824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2A680D2F-61FF-42A5-AC98-070251150C71}" type="datetimeFigureOut">
              <a:rPr lang="en-CA" smtClean="0"/>
              <a:pPr/>
              <a:t>2025-02-19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5A5B69F4-A346-4818-BBCB-A8B84F92CC64}" type="slidenum">
              <a:rPr lang="en-CA" smtClean="0"/>
              <a:pPr/>
              <a:t>‹#›</a:t>
            </a:fld>
            <a:endParaRPr lang="en-CA"/>
          </a:p>
        </p:txBody>
      </p:sp>
    </p:spTree>
    <p:extLst>
      <p:ext uri="{BB962C8B-B14F-4D97-AF65-F5344CB8AC3E}">
        <p14:creationId xmlns:p14="http://schemas.microsoft.com/office/powerpoint/2010/main" val="313091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680D2F-61FF-42A5-AC98-070251150C71}" type="datetimeFigureOut">
              <a:rPr lang="en-CA" smtClean="0"/>
              <a:pPr/>
              <a:t>2025-02-19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5A5B69F4-A346-4818-BBCB-A8B84F92CC64}" type="slidenum">
              <a:rPr lang="en-CA" smtClean="0"/>
              <a:pPr/>
              <a:t>‹#›</a:t>
            </a:fld>
            <a:endParaRPr lang="en-CA"/>
          </a:p>
        </p:txBody>
      </p:sp>
    </p:spTree>
    <p:extLst>
      <p:ext uri="{BB962C8B-B14F-4D97-AF65-F5344CB8AC3E}">
        <p14:creationId xmlns:p14="http://schemas.microsoft.com/office/powerpoint/2010/main" val="1401698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680D2F-61FF-42A5-AC98-070251150C71}" type="datetimeFigureOut">
              <a:rPr lang="en-CA" smtClean="0"/>
              <a:pPr/>
              <a:t>2025-02-19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A5B69F4-A346-4818-BBCB-A8B84F92CC64}" type="slidenum">
              <a:rPr lang="en-CA" smtClean="0"/>
              <a:pPr/>
              <a:t>‹#›</a:t>
            </a:fld>
            <a:endParaRPr lang="en-CA"/>
          </a:p>
        </p:txBody>
      </p:sp>
    </p:spTree>
    <p:extLst>
      <p:ext uri="{BB962C8B-B14F-4D97-AF65-F5344CB8AC3E}">
        <p14:creationId xmlns:p14="http://schemas.microsoft.com/office/powerpoint/2010/main" val="902500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680D2F-61FF-42A5-AC98-070251150C71}" type="datetimeFigureOut">
              <a:rPr lang="en-CA" smtClean="0"/>
              <a:pPr/>
              <a:t>2025-02-19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A5B69F4-A346-4818-BBCB-A8B84F92CC64}" type="slidenum">
              <a:rPr lang="en-CA" smtClean="0"/>
              <a:pPr/>
              <a:t>‹#›</a:t>
            </a:fld>
            <a:endParaRPr lang="en-CA"/>
          </a:p>
        </p:txBody>
      </p:sp>
    </p:spTree>
    <p:extLst>
      <p:ext uri="{BB962C8B-B14F-4D97-AF65-F5344CB8AC3E}">
        <p14:creationId xmlns:p14="http://schemas.microsoft.com/office/powerpoint/2010/main" val="1856790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60000"/>
                <a:lumOff val="40000"/>
              </a:schemeClr>
            </a:gs>
            <a:gs pos="50000">
              <a:srgbClr val="4F81BD">
                <a:tint val="44500"/>
                <a:satMod val="160000"/>
              </a:srgbClr>
            </a:gs>
            <a:gs pos="100000">
              <a:srgbClr val="4F81BD">
                <a:tint val="23500"/>
                <a:satMod val="160000"/>
              </a:srgb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680D2F-61FF-42A5-AC98-070251150C71}" type="datetimeFigureOut">
              <a:rPr lang="en-CA" smtClean="0"/>
              <a:pPr/>
              <a:t>2025-02-19</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5B69F4-A346-4818-BBCB-A8B84F92CC64}" type="slidenum">
              <a:rPr lang="en-CA" smtClean="0"/>
              <a:pPr/>
              <a:t>‹#›</a:t>
            </a:fld>
            <a:endParaRPr lang="en-CA"/>
          </a:p>
        </p:txBody>
      </p:sp>
    </p:spTree>
    <p:extLst>
      <p:ext uri="{BB962C8B-B14F-4D97-AF65-F5344CB8AC3E}">
        <p14:creationId xmlns:p14="http://schemas.microsoft.com/office/powerpoint/2010/main" val="2265642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8640"/>
            <a:ext cx="7772400" cy="6552728"/>
          </a:xfrm>
          <a:ln w="88900">
            <a:solidFill>
              <a:schemeClr val="tx1"/>
            </a:solidFill>
          </a:ln>
          <a:effectLst>
            <a:outerShdw blurRad="50800" dist="38100" dir="2700000" algn="tl" rotWithShape="0">
              <a:prstClr val="black">
                <a:alpha val="40000"/>
              </a:prstClr>
            </a:outerShdw>
          </a:effectLst>
        </p:spPr>
        <p:txBody>
          <a:bodyPr anchor="t">
            <a:normAutofit/>
          </a:bodyPr>
          <a:lstStyle/>
          <a:p>
            <a:r>
              <a:rPr lang="iu-Cans-CA" sz="5400" b="1" dirty="0">
                <a:solidFill>
                  <a:srgbClr val="C00000"/>
                </a:solidFill>
                <a:latin typeface="Arial Black" panose="020B0A04020102020204" pitchFamily="34" charset="0"/>
              </a:rPr>
              <a:t>ᓄᓇᕕᒻᒥ ᐳᓖᓰᑦ</a:t>
            </a:r>
            <a:br>
              <a:rPr lang="iu-Cans-CA" sz="5400" b="1" dirty="0">
                <a:solidFill>
                  <a:srgbClr val="C00000"/>
                </a:solidFill>
                <a:latin typeface="Arial Black" panose="020B0A04020102020204" pitchFamily="34" charset="0"/>
              </a:rPr>
            </a:br>
            <a:r>
              <a:rPr lang="iu-Cans-CA" sz="5400" b="1" dirty="0">
                <a:solidFill>
                  <a:srgbClr val="C00000"/>
                </a:solidFill>
                <a:latin typeface="Arial Black" panose="020B0A04020102020204" pitchFamily="34" charset="0"/>
              </a:rPr>
              <a:t>ᐊᐅᓚᓂᖏᑦ</a:t>
            </a:r>
            <a:endParaRPr lang="en-CA" sz="5400" b="1" dirty="0">
              <a:solidFill>
                <a:srgbClr val="C00000"/>
              </a:solidFill>
              <a:latin typeface="Arial Black" panose="020B0A04020102020204" pitchFamily="34" charset="0"/>
            </a:endParaRPr>
          </a:p>
        </p:txBody>
      </p:sp>
      <p:sp>
        <p:nvSpPr>
          <p:cNvPr id="3" name="Subtitle 2"/>
          <p:cNvSpPr>
            <a:spLocks noGrp="1"/>
          </p:cNvSpPr>
          <p:nvPr>
            <p:ph type="subTitle" idx="1"/>
          </p:nvPr>
        </p:nvSpPr>
        <p:spPr>
          <a:xfrm>
            <a:off x="1403648" y="5949280"/>
            <a:ext cx="6400800" cy="622920"/>
          </a:xfrm>
          <a:effectLst>
            <a:outerShdw blurRad="50800" dist="38100" dir="2700000" algn="tl" rotWithShape="0">
              <a:prstClr val="black">
                <a:alpha val="40000"/>
              </a:prstClr>
            </a:outerShdw>
          </a:effectLst>
        </p:spPr>
        <p:txBody>
          <a:bodyPr>
            <a:normAutofit fontScale="85000" lnSpcReduction="10000"/>
          </a:bodyPr>
          <a:lstStyle/>
          <a:p>
            <a:r>
              <a:rPr lang="iu-Cans-CA" b="1" dirty="0">
                <a:solidFill>
                  <a:srgbClr val="C00000"/>
                </a:solidFill>
              </a:rPr>
              <a:t>ᓄᕕᒻᐱᕆᒃ ᑎᓯᒻᐱᕆ 2024, ᔭᓄᐊᕆ 2025</a:t>
            </a:r>
            <a:endParaRPr lang="fr-CA" b="1" dirty="0">
              <a:solidFill>
                <a:srgbClr val="FF0000"/>
              </a:solidFill>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33564" y="1916832"/>
            <a:ext cx="3528392" cy="3543750"/>
          </a:xfrm>
          <a:prstGeom prst="rect">
            <a:avLst/>
          </a:prstGeom>
        </p:spPr>
      </p:pic>
    </p:spTree>
    <p:extLst>
      <p:ext uri="{BB962C8B-B14F-4D97-AF65-F5344CB8AC3E}">
        <p14:creationId xmlns:p14="http://schemas.microsoft.com/office/powerpoint/2010/main" val="1272775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75656" y="205706"/>
            <a:ext cx="7272808" cy="954107"/>
          </a:xfrm>
          <a:prstGeom prst="rect">
            <a:avLst/>
          </a:prstGeom>
          <a:noFill/>
          <a:ln w="63500">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iu-Cans-CA" sz="2800" b="1" dirty="0"/>
              <a:t>ᐊᑦᔨᒌᖕᖏᑐᐃᑦ ᖃᐅᔨᓴᕐᓚᕿᑎᑦᓯᒍᑎᕕᓃᑦ</a:t>
            </a:r>
          </a:p>
          <a:p>
            <a:pPr algn="ctr"/>
            <a:r>
              <a:rPr lang="iu-Cans-CA" sz="2800" b="1" dirty="0"/>
              <a:t>ᖃᐅᔨᓴᖃᑎᒌᑦᑐᐃᑦ ᐊᐅᓚᒍᓯᕕᓂᖏᑦ  </a:t>
            </a:r>
            <a:endParaRPr lang="fr-CA" sz="2800" b="1" dirty="0"/>
          </a:p>
        </p:txBody>
      </p:sp>
      <p:sp>
        <p:nvSpPr>
          <p:cNvPr id="5" name="TextBox 4"/>
          <p:cNvSpPr txBox="1"/>
          <p:nvPr/>
        </p:nvSpPr>
        <p:spPr>
          <a:xfrm>
            <a:off x="1849401" y="1196752"/>
            <a:ext cx="6624736" cy="646331"/>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iu-Cans-CA" b="1" dirty="0">
                <a:solidFill>
                  <a:srgbClr val="C00000"/>
                </a:solidFill>
              </a:rPr>
              <a:t>ᓄᕕᒻᐱᕆᒃ ᑎᓯᒻᐱᕆ 2024, ᔭᓄᐊᕆ 2025</a:t>
            </a:r>
            <a:endParaRPr lang="fr-CA" b="1" dirty="0">
              <a:solidFill>
                <a:srgbClr val="FF0000"/>
              </a:solidFill>
              <a:latin typeface="Arial" panose="020B0604020202020204" pitchFamily="34" charset="0"/>
              <a:cs typeface="Arial" panose="020B0604020202020204" pitchFamily="34" charset="0"/>
            </a:endParaRPr>
          </a:p>
          <a:p>
            <a:pPr algn="r"/>
            <a:endParaRPr lang="fr-CA" b="1" dirty="0">
              <a:solidFill>
                <a:srgbClr val="C00000"/>
              </a:solidFill>
            </a:endParaRPr>
          </a:p>
        </p:txBody>
      </p:sp>
      <p:sp>
        <p:nvSpPr>
          <p:cNvPr id="2" name="Rectangle 1"/>
          <p:cNvSpPr/>
          <p:nvPr/>
        </p:nvSpPr>
        <p:spPr>
          <a:xfrm>
            <a:off x="453375" y="1570152"/>
            <a:ext cx="8424936" cy="7298793"/>
          </a:xfrm>
          <a:prstGeom prst="rect">
            <a:avLst/>
          </a:prstGeom>
        </p:spPr>
        <p:txBody>
          <a:bodyPr wrap="square">
            <a:spAutoFit/>
          </a:bodyPr>
          <a:lstStyle/>
          <a:p>
            <a:pPr lvl="1" algn="just">
              <a:lnSpc>
                <a:spcPct val="107000"/>
              </a:lnSpc>
              <a:spcAft>
                <a:spcPts val="600"/>
              </a:spcAft>
            </a:pPr>
            <a:r>
              <a:rPr lang="iu-Cans-CA" sz="2000" b="1" dirty="0">
                <a:latin typeface="Arial" panose="020B0604020202020204" pitchFamily="34" charset="0"/>
                <a:ea typeface="Calibri" panose="020F0502020204030204" pitchFamily="34" charset="0"/>
                <a:cs typeface="Arial" panose="020B0604020202020204" pitchFamily="34" charset="0"/>
              </a:rPr>
              <a:t>ᐋᖓᔮᓐᓇᑐᓂᑦ ᐃᒥᐊᓗᓐᓂᓗ ᑎᒍᔨᓐᓂᓃᑦ</a:t>
            </a:r>
            <a:endParaRPr lang="fr-CA" sz="1600" b="1" dirty="0">
              <a:latin typeface="+mj-lt"/>
              <a:ea typeface="Calibri" panose="020F0502020204030204" pitchFamily="34" charset="0"/>
              <a:cs typeface="Times New Roman" panose="02020603050405020304" pitchFamily="18" charset="0"/>
            </a:endParaRPr>
          </a:p>
          <a:p>
            <a:pPr marL="800100" lvl="1" indent="-342900">
              <a:lnSpc>
                <a:spcPct val="107000"/>
              </a:lnSpc>
              <a:buFont typeface="Arial" panose="020B0604020202020204" pitchFamily="34" charset="0"/>
              <a:buChar char="•"/>
            </a:pPr>
            <a:r>
              <a:rPr lang="iu-Cans-CA" sz="2000" dirty="0">
                <a:solidFill>
                  <a:schemeClr val="bg2">
                    <a:lumMod val="10000"/>
                  </a:schemeClr>
                </a:solidFill>
              </a:rPr>
              <a:t>ᓄᕕᒻᐱᕆ 4-ᖑᑎᓪᓗᒍ, 2024, ᐃᑲᔪᕐᓯᓂᖃᓚᐅᔪᒍᑦ ᐃᓄᒃᔪᐊᒥ ᐳᓖᓯᖁᑎᖏᓐᓂ ᕿᓂᒋᐊᕐᑐᓚᕿᓂᑦᑎᓄᑦ ᓯᑎᔪᔭᓂᑦ ᐊᐳᑎᓂᑦ ᓄᓇᓕᒻᒨᕆᔪᕕᓂᖃᕐᐸᓓᓂᑯᖓᓄᑦ. ᐳᓖᓰᑦ ᑎᒍᔨᓐᓂᓕᓚᐅᔪᐃᑦ ᓯᑎᔪᔭᓂᑦ ᐊᐳᑎᓂᑦ, ᑮᓇᐅᔭᓂᑦ, ᑎᒍᒥᐊᒐᕐᓂᑦ ᐅᖄᓚᐅᑎᓂᑦ.  ᓇᑦᔭᓯᔪᕕᓂᐅᓂᐊᖕᖒᕆᔭᐅᒪᔪᖅ, ᐱᔪᖅ ᒪᓐᑐᕆᐊᓪᒥ, ᑎᒍᔭᐅᓚᕿᑦᓱᓂ ᑎᒍᔭᐅᒣᓐᓇᓯᑦᓱᓂᓗ.  ᓇᑦᔭᓯᔪᕕᓂᐅᓂᐊᖕᖒᕆᔭᐅᒪᔪᖅ ᐊᔪᑎᑕᐅᕚᓪᓗᓂᐊᓕᕋᒥ ᐊᑭᓖᕇᕐᒪᑦ ᐊᔪᒪᒍᓐᓇᐅᑎᓕᐊᖑᒪᔪᒥᒃ ᐃᕐᖃᑐᕐᑕᐅᓰᓗᓂ.</a:t>
            </a:r>
          </a:p>
          <a:p>
            <a:pPr marL="800100" lvl="1" indent="-342900">
              <a:lnSpc>
                <a:spcPct val="107000"/>
              </a:lnSpc>
              <a:buFont typeface="Arial" panose="020B0604020202020204" pitchFamily="34" charset="0"/>
              <a:buChar char="•"/>
            </a:pPr>
            <a:r>
              <a:rPr lang="iu-Cans-CA" sz="2000" dirty="0">
                <a:solidFill>
                  <a:schemeClr val="bg2">
                    <a:lumMod val="10000"/>
                  </a:schemeClr>
                </a:solidFill>
              </a:rPr>
              <a:t> ᔭᓄᐊᕆ 6ᖑᑎᓪᓗᒍ ᑰᑦᔪᐊᒥ, ᖃᐅᔨᓴᕐᑎᐅᔪᐃᑦ ᐱᖓᓱᓂᑦ ᒪᓗᒋᔭᐅᓕᕐᓯᒪᔪᓂᑦ, ᐊᑕᐅᓯᕐᒥᓗ ᐅᑭᐅᑭᓗᐊᕐᑐᒥᒃ, ᓯᑎᔪᔭᓂᑦ ᐅᔭᕋᑦᓴᔭᕐᓂᑦ ᓇᑦᔭᓯᔪᕕᓂᐅᔪᓂᑦ. ᐳᓖᓰᑦ ᑎᒍᔨᓐᓂᓕᓚᐅᔪᐃᑦ ᑎᒍᒥᐊᒐᕐᓂᑦ ᐅᖄᓚᐅᑎᓂᑦ ᐊᖓᔭᓐᓇᑐᓕᕆᐅᑎᕕᓂᐅᓂᐊᖕᖒᕆᔭᐅᔪᐃᓪᓗ. ᐃᓘᓐᓇᑎᒃ ᐊᔪᑎᑕᐅᓚᐅᕐᑐᑐᑦ ᐃᕐᖃᑐᕐᑕᐅᕕᑦᓴᐅᕕᑦᓴᒥᓂᑦ ᐅᑕᕐᕿᓂᕐᒥᓂᑦ.  </a:t>
            </a:r>
            <a:endParaRPr lang="fr-CA" sz="2000" dirty="0">
              <a:solidFill>
                <a:schemeClr val="bg2">
                  <a:lumMod val="10000"/>
                </a:schemeClr>
              </a:solidFill>
            </a:endParaRPr>
          </a:p>
          <a:p>
            <a:pPr marL="800100" lvl="1" indent="-342900">
              <a:lnSpc>
                <a:spcPct val="107000"/>
              </a:lnSpc>
              <a:buFont typeface="Arial" panose="020B0604020202020204" pitchFamily="34" charset="0"/>
              <a:buChar char="•"/>
            </a:pPr>
            <a:endParaRPr lang="fr-CA" sz="2000" dirty="0">
              <a:solidFill>
                <a:schemeClr val="bg2">
                  <a:lumMod val="10000"/>
                </a:schemeClr>
              </a:solidFill>
            </a:endParaRPr>
          </a:p>
          <a:p>
            <a:pPr lvl="1">
              <a:lnSpc>
                <a:spcPct val="107000"/>
              </a:lnSpc>
            </a:pPr>
            <a:endParaRPr lang="fr-CA" sz="2000" b="1" dirty="0">
              <a:highlight>
                <a:srgbClr val="FFFF00"/>
              </a:highlight>
              <a:latin typeface="Arial" panose="020B0604020202020204" pitchFamily="34" charset="0"/>
              <a:ea typeface="Calibri" panose="020F0502020204030204" pitchFamily="34" charset="0"/>
              <a:cs typeface="Arial" panose="020B0604020202020204" pitchFamily="34" charset="0"/>
            </a:endParaRPr>
          </a:p>
          <a:p>
            <a:pPr lvl="1" algn="just">
              <a:lnSpc>
                <a:spcPct val="107000"/>
              </a:lnSpc>
            </a:pPr>
            <a:endParaRPr lang="fr-CA" sz="2000" b="1" dirty="0">
              <a:latin typeface="Arial" panose="020B0604020202020204" pitchFamily="34" charset="0"/>
              <a:ea typeface="Calibri" panose="020F0502020204030204" pitchFamily="34" charset="0"/>
              <a:cs typeface="Arial" panose="020B0604020202020204" pitchFamily="34" charset="0"/>
            </a:endParaRPr>
          </a:p>
          <a:p>
            <a:pPr lvl="1" algn="just">
              <a:lnSpc>
                <a:spcPct val="107000"/>
              </a:lnSpc>
            </a:pPr>
            <a:endParaRPr lang="fr-CA" sz="2000" b="1" dirty="0">
              <a:latin typeface="Arial" panose="020B0604020202020204" pitchFamily="34" charset="0"/>
              <a:ea typeface="Calibri" panose="020F0502020204030204" pitchFamily="34" charset="0"/>
              <a:cs typeface="Arial" panose="020B0604020202020204" pitchFamily="34" charset="0"/>
            </a:endParaRPr>
          </a:p>
          <a:p>
            <a:pPr marL="1200150" lvl="2" indent="-285750">
              <a:lnSpc>
                <a:spcPct val="107000"/>
              </a:lnSpc>
              <a:buFont typeface="Courier New" panose="02070309020205020404" pitchFamily="49" charset="0"/>
              <a:buChar char="o"/>
            </a:pPr>
            <a:endParaRPr lang="fr-CA" sz="2000" b="1" dirty="0">
              <a:latin typeface="Arial" panose="020B0604020202020204" pitchFamily="34" charset="0"/>
              <a:ea typeface="Calibri" panose="020F0502020204030204" pitchFamily="34" charset="0"/>
              <a:cs typeface="Arial" panose="020B0604020202020204" pitchFamily="34" charset="0"/>
            </a:endParaRPr>
          </a:p>
          <a:p>
            <a:pPr marL="1200150" lvl="2" indent="-285750">
              <a:lnSpc>
                <a:spcPct val="107000"/>
              </a:lnSpc>
              <a:buFont typeface="Courier New" panose="02070309020205020404" pitchFamily="49" charset="0"/>
              <a:buChar char="o"/>
            </a:pPr>
            <a:endParaRPr lang="fr-CA" sz="2000" dirty="0">
              <a:latin typeface="Arial" panose="020B0604020202020204" pitchFamily="34" charset="0"/>
              <a:ea typeface="Calibri" panose="020F0502020204030204" pitchFamily="34" charset="0"/>
              <a:cs typeface="Arial" panose="020B0604020202020204" pitchFamily="34" charset="0"/>
            </a:endParaRPr>
          </a:p>
          <a:p>
            <a:pPr marL="1200150" lvl="2" indent="-285750">
              <a:lnSpc>
                <a:spcPct val="107000"/>
              </a:lnSpc>
              <a:buFont typeface="Courier New" panose="02070309020205020404" pitchFamily="49" charset="0"/>
              <a:buChar char="o"/>
            </a:pPr>
            <a:endParaRPr lang="fr-CA" sz="1400" dirty="0">
              <a:latin typeface="Arial" panose="020B0604020202020204" pitchFamily="34" charset="0"/>
              <a:ea typeface="Calibri" panose="020F0502020204030204" pitchFamily="34" charset="0"/>
              <a:cs typeface="Arial" panose="020B0604020202020204"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0676" y="93298"/>
            <a:ext cx="1023760" cy="1178924"/>
          </a:xfrm>
          <a:prstGeom prst="rect">
            <a:avLst/>
          </a:prstGeom>
        </p:spPr>
      </p:pic>
    </p:spTree>
    <p:extLst>
      <p:ext uri="{BB962C8B-B14F-4D97-AF65-F5344CB8AC3E}">
        <p14:creationId xmlns:p14="http://schemas.microsoft.com/office/powerpoint/2010/main" val="4238614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736757"/>
            <a:ext cx="8555953" cy="5476307"/>
          </a:xfrm>
          <a:prstGeom prst="rect">
            <a:avLst/>
          </a:prstGeom>
        </p:spPr>
        <p:txBody>
          <a:bodyPr wrap="square">
            <a:spAutoFit/>
          </a:bodyPr>
          <a:lstStyle/>
          <a:p>
            <a:pPr lvl="1" algn="just">
              <a:lnSpc>
                <a:spcPct val="107000"/>
              </a:lnSpc>
            </a:pPr>
            <a:r>
              <a:rPr lang="iu-Cans-CA" sz="2000" b="1" dirty="0">
                <a:latin typeface="Arial" panose="020B0604020202020204" pitchFamily="34" charset="0"/>
                <a:ea typeface="Calibri" panose="020F0502020204030204" pitchFamily="34" charset="0"/>
                <a:cs typeface="Arial" panose="020B0604020202020204" pitchFamily="34" charset="0"/>
              </a:rPr>
              <a:t>ᐋᖓᔮᓐᓇᑐᓂᑦ ᐃᒥᐊᓗᓐᓂᓗ ᑎᒍᔨᓐᓂᓃᑦ</a:t>
            </a:r>
            <a:endParaRPr lang="fr-CA" sz="1600" b="1" dirty="0">
              <a:latin typeface="+mj-lt"/>
              <a:ea typeface="Calibri" panose="020F0502020204030204" pitchFamily="34" charset="0"/>
              <a:cs typeface="Times New Roman" panose="02020603050405020304" pitchFamily="18" charset="0"/>
            </a:endParaRPr>
          </a:p>
          <a:p>
            <a:pPr lvl="1" algn="just">
              <a:lnSpc>
                <a:spcPct val="107000"/>
              </a:lnSpc>
            </a:pPr>
            <a:endParaRPr lang="fr-CA" sz="1600" b="1" dirty="0">
              <a:latin typeface="+mj-lt"/>
              <a:ea typeface="Calibri" panose="020F0502020204030204" pitchFamily="34" charset="0"/>
              <a:cs typeface="Times New Roman" panose="02020603050405020304" pitchFamily="18" charset="0"/>
            </a:endParaRPr>
          </a:p>
          <a:p>
            <a:pPr marL="742950" lvl="1" indent="-285750" algn="just">
              <a:lnSpc>
                <a:spcPct val="107000"/>
              </a:lnSpc>
              <a:buFont typeface="Arial" panose="020B0604020202020204" pitchFamily="34" charset="0"/>
              <a:buChar char="•"/>
            </a:pPr>
            <a:r>
              <a:rPr lang="iu-Cans-CA" sz="2400" dirty="0">
                <a:ea typeface="Calibri" panose="020F0502020204030204" pitchFamily="34" charset="0"/>
                <a:cs typeface="Times New Roman" panose="02020603050405020304" pitchFamily="18" charset="0"/>
              </a:rPr>
              <a:t>ᔭᓄᐊᕆ 8-ᖑᑎᓪᓗᒍ, 2025 ᑰᑦᔪᐊᒥ, ᖃᐅᔨᓴᕐᑏᑦ ᑎᒍᔭᐅᑎᑦᓯᓚᐅᔪᔪᑦ ᑰᑦᔪᐊᒦᑦᑐᐃᓇᐅᓕᕐᑐᓂᑦ ᑕᓪᓕᒪᓂᑦ ᓯᑎᔪᔭᓂ ᐅᔭᕋᑦᓴᔭᓂᑦ ᐅᖓᕙᐅᕐ ᓄᓇᓕᖁᑎᖏᓐᓅᔭᕐᑐᓴᓂᑦ. ᓇᔪᕐᑎᖃᕐᑐᕕᓂᐅᓂᐊᖕᖒᕆᔭᐅᒪᓂᓖᑦ ᐃᓗᓐᓇᑎᒃ ᑰᑦᔪᐊᒦᑦᑐᕕᓃᑦ ᐊᐅᓪᓚᑎᑦᓯᖃᑦᑕᓱᑎᒃ ᐊᖓᔮᓐᓇᑐᓂᑦ ᓄᓇᓕᓐᓄᑦ ᐊᓯᖏᓐᓄ.  ᐳᓖᓰᑦ ᑎᒍᔨᓐᓂᔪᕕᓃᑦ 148 ᑯᕌᒻᓗᐊᓂᑦ, ᑮᓇᐅᔭᓂᑦ, ᑭᒃᑭᑕᐅᑎᓂᑦ, ᐳᕌᐱᓂᑦ ᓂᐅᕐᕈᓯᕐᑕᐅᒋᐊᓪᓚᑐᑦᓴᒫᓂᑦ ᑎᒍᒥᐊᒐᕐᓂᓗ ᐅᖄᓚᐅᑎᓂᑦ. ᓯᑕᒪᑦ ᓇᔪᕐᑎᖃᕐᑐᕕᓃᑦ ᐊᖓᔮᓐᓇᑐᓂᑦ ᐊᔪᑎᑕᐅᔪᕕᓃᑦ ᐳᓖᓯᒃᑯᓄᑦ ᐃᕐᖃᑐᕐᑕᐅᒐᑦᓴᒥᓂᑦ ᐅᑕᕐᕿᓂᕐᒥᓂᒃ  ᐃᕐᖃᑐᕐᑕᒐᑦᓴᖑᕐᑎᑕᐅᒪᓕᕐᓂᒥᓄᑦ </a:t>
            </a:r>
            <a:r>
              <a:rPr lang="fr-CA" sz="2400" dirty="0">
                <a:ea typeface="Calibri" panose="020F0502020204030204" pitchFamily="34" charset="0"/>
                <a:cs typeface="Times New Roman" panose="02020603050405020304" pitchFamily="18" charset="0"/>
              </a:rPr>
              <a:t>. </a:t>
            </a:r>
            <a:endParaRPr lang="fr-CA" sz="2400" b="1" dirty="0">
              <a:ea typeface="Calibri" panose="020F0502020204030204" pitchFamily="34" charset="0"/>
              <a:cs typeface="Arial" panose="020B0604020202020204" pitchFamily="34" charset="0"/>
            </a:endParaRPr>
          </a:p>
          <a:p>
            <a:pPr marL="1200150" lvl="2" indent="-285750">
              <a:lnSpc>
                <a:spcPct val="107000"/>
              </a:lnSpc>
              <a:buFont typeface="Courier New" panose="02070309020205020404" pitchFamily="49" charset="0"/>
              <a:buChar char="o"/>
            </a:pPr>
            <a:endParaRPr lang="fr-CA" sz="1400" dirty="0">
              <a:latin typeface="Arial" panose="020B0604020202020204" pitchFamily="34" charset="0"/>
              <a:ea typeface="Calibri" panose="020F0502020204030204" pitchFamily="34" charset="0"/>
              <a:cs typeface="Arial" panose="020B0604020202020204" pitchFamily="34" charset="0"/>
            </a:endParaRPr>
          </a:p>
          <a:p>
            <a:pPr marL="1200150" lvl="2" indent="-285750">
              <a:lnSpc>
                <a:spcPct val="107000"/>
              </a:lnSpc>
              <a:buFont typeface="Courier New" panose="02070309020205020404" pitchFamily="49" charset="0"/>
              <a:buChar char="o"/>
            </a:pPr>
            <a:endParaRPr lang="fr-CA" sz="1400" dirty="0">
              <a:latin typeface="Arial" panose="020B0604020202020204" pitchFamily="34" charset="0"/>
              <a:ea typeface="Calibri" panose="020F0502020204030204" pitchFamily="34" charset="0"/>
              <a:cs typeface="Arial" panose="020B0604020202020204" pitchFamily="34"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384829"/>
            <a:ext cx="1023760" cy="1178924"/>
          </a:xfrm>
          <a:prstGeom prst="rect">
            <a:avLst/>
          </a:prstGeom>
        </p:spPr>
      </p:pic>
      <p:sp>
        <p:nvSpPr>
          <p:cNvPr id="7" name="TextBox 6">
            <a:extLst>
              <a:ext uri="{FF2B5EF4-FFF2-40B4-BE49-F238E27FC236}">
                <a16:creationId xmlns:a16="http://schemas.microsoft.com/office/drawing/2014/main" id="{EC33BF8D-4E30-84B1-FDAC-7221E4097635}"/>
              </a:ext>
            </a:extLst>
          </p:cNvPr>
          <p:cNvSpPr txBox="1"/>
          <p:nvPr/>
        </p:nvSpPr>
        <p:spPr>
          <a:xfrm>
            <a:off x="1525365" y="20184"/>
            <a:ext cx="7272808" cy="954107"/>
          </a:xfrm>
          <a:prstGeom prst="rect">
            <a:avLst/>
          </a:prstGeom>
          <a:noFill/>
          <a:ln w="63500">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iu-Cans-CA" sz="2800" b="1" dirty="0"/>
              <a:t>ᐊᑦᔨᒌᖕᖏᑐᐃᑦ ᖃᐅᔨᓴᕐᓚᕿᑎᑦᓯᒍᑎᕕᓃᑦ</a:t>
            </a:r>
          </a:p>
          <a:p>
            <a:pPr algn="ctr"/>
            <a:r>
              <a:rPr lang="iu-Cans-CA" sz="2800" b="1" dirty="0"/>
              <a:t>ᖃᐅᔨᓴᖃᑎᒌᑦᑐᐃᑦ ᐊᐅᓚᒍᓯᕕᓂᖏᑦ  </a:t>
            </a:r>
            <a:endParaRPr lang="fr-CA" sz="2800" b="1" dirty="0"/>
          </a:p>
        </p:txBody>
      </p:sp>
      <p:sp>
        <p:nvSpPr>
          <p:cNvPr id="9" name="TextBox 8">
            <a:extLst>
              <a:ext uri="{FF2B5EF4-FFF2-40B4-BE49-F238E27FC236}">
                <a16:creationId xmlns:a16="http://schemas.microsoft.com/office/drawing/2014/main" id="{16DBE760-29D5-25DF-20BA-87DA8C520005}"/>
              </a:ext>
            </a:extLst>
          </p:cNvPr>
          <p:cNvSpPr txBox="1"/>
          <p:nvPr/>
        </p:nvSpPr>
        <p:spPr>
          <a:xfrm>
            <a:off x="1849401" y="1108272"/>
            <a:ext cx="6624736" cy="646331"/>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iu-Cans-CA" b="1" dirty="0">
                <a:solidFill>
                  <a:srgbClr val="C00000"/>
                </a:solidFill>
              </a:rPr>
              <a:t>ᓄᕕᒻᐱᕆᒃ ᑎᓯᒻᐱᕆ 2024, ᔭᓄᐊᕆ 2025</a:t>
            </a:r>
            <a:endParaRPr lang="fr-CA" b="1" dirty="0">
              <a:solidFill>
                <a:srgbClr val="FF0000"/>
              </a:solidFill>
              <a:latin typeface="Arial" panose="020B0604020202020204" pitchFamily="34" charset="0"/>
              <a:cs typeface="Arial" panose="020B0604020202020204" pitchFamily="34" charset="0"/>
            </a:endParaRPr>
          </a:p>
          <a:p>
            <a:pPr algn="r"/>
            <a:endParaRPr lang="fr-CA" b="1" dirty="0">
              <a:solidFill>
                <a:srgbClr val="C00000"/>
              </a:solidFill>
            </a:endParaRPr>
          </a:p>
        </p:txBody>
      </p:sp>
    </p:spTree>
    <p:extLst>
      <p:ext uri="{BB962C8B-B14F-4D97-AF65-F5344CB8AC3E}">
        <p14:creationId xmlns:p14="http://schemas.microsoft.com/office/powerpoint/2010/main" val="3410645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92954A-C29D-C00C-5623-754B55E79A4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56E98A2-FB38-533E-D768-199EA7AF44E6}"/>
              </a:ext>
            </a:extLst>
          </p:cNvPr>
          <p:cNvSpPr txBox="1"/>
          <p:nvPr/>
        </p:nvSpPr>
        <p:spPr>
          <a:xfrm>
            <a:off x="1691680" y="332656"/>
            <a:ext cx="6624736" cy="954107"/>
          </a:xfrm>
          <a:prstGeom prst="rect">
            <a:avLst/>
          </a:prstGeom>
          <a:noFill/>
          <a:ln w="63500">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iu-Cans-CA" sz="2800" b="1" dirty="0"/>
              <a:t>ᐊᑦᔨᒌᖕᖏᑐᐃᑦ ᐅᓚᐱᑦᓯᔨᐅᖃᑎᒌᑦ ᐊᐅᓚᒍᓯᕕᓂᖏᑦ</a:t>
            </a:r>
            <a:endParaRPr lang="fr-CA" sz="2800" b="1" dirty="0"/>
          </a:p>
        </p:txBody>
      </p:sp>
      <p:sp>
        <p:nvSpPr>
          <p:cNvPr id="5" name="TextBox 4">
            <a:extLst>
              <a:ext uri="{FF2B5EF4-FFF2-40B4-BE49-F238E27FC236}">
                <a16:creationId xmlns:a16="http://schemas.microsoft.com/office/drawing/2014/main" id="{CE93213F-F5B7-B01D-2919-917B62A85A9B}"/>
              </a:ext>
            </a:extLst>
          </p:cNvPr>
          <p:cNvSpPr txBox="1"/>
          <p:nvPr/>
        </p:nvSpPr>
        <p:spPr>
          <a:xfrm>
            <a:off x="1716334" y="1483233"/>
            <a:ext cx="6624736" cy="646331"/>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iu-Cans-CA" b="1" dirty="0">
                <a:solidFill>
                  <a:srgbClr val="C00000"/>
                </a:solidFill>
              </a:rPr>
              <a:t>ᓄᕕᒻᐱᕆᒃ ᑎᓯᒻᐱᕆ 2024, ᔭᓄᐊᕆ 2025</a:t>
            </a:r>
            <a:endParaRPr lang="fr-CA" b="1" dirty="0">
              <a:solidFill>
                <a:srgbClr val="FF0000"/>
              </a:solidFill>
              <a:latin typeface="Arial" panose="020B0604020202020204" pitchFamily="34" charset="0"/>
              <a:cs typeface="Arial" panose="020B0604020202020204" pitchFamily="34" charset="0"/>
            </a:endParaRPr>
          </a:p>
          <a:p>
            <a:pPr algn="ctr"/>
            <a:endParaRPr lang="fr-CA" b="1" dirty="0">
              <a:solidFill>
                <a:srgbClr val="C00000"/>
              </a:solidFill>
            </a:endParaRPr>
          </a:p>
        </p:txBody>
      </p:sp>
      <p:sp>
        <p:nvSpPr>
          <p:cNvPr id="2" name="Rectangle 1">
            <a:extLst>
              <a:ext uri="{FF2B5EF4-FFF2-40B4-BE49-F238E27FC236}">
                <a16:creationId xmlns:a16="http://schemas.microsoft.com/office/drawing/2014/main" id="{30989BD7-5D42-8762-BD81-64116C9FB513}"/>
              </a:ext>
            </a:extLst>
          </p:cNvPr>
          <p:cNvSpPr/>
          <p:nvPr/>
        </p:nvSpPr>
        <p:spPr>
          <a:xfrm>
            <a:off x="467544" y="1955069"/>
            <a:ext cx="8555953" cy="3006464"/>
          </a:xfrm>
          <a:prstGeom prst="rect">
            <a:avLst/>
          </a:prstGeom>
        </p:spPr>
        <p:txBody>
          <a:bodyPr wrap="square">
            <a:spAutoFit/>
          </a:bodyPr>
          <a:lstStyle/>
          <a:p>
            <a:pPr lvl="1" algn="just">
              <a:lnSpc>
                <a:spcPct val="107000"/>
              </a:lnSpc>
            </a:pPr>
            <a:r>
              <a:rPr lang="iu-Cans-CA" sz="2000" b="1" dirty="0">
                <a:latin typeface="Arial" panose="020B0604020202020204" pitchFamily="34" charset="0"/>
                <a:ea typeface="Calibri" panose="020F0502020204030204" pitchFamily="34" charset="0"/>
                <a:cs typeface="Arial" panose="020B0604020202020204" pitchFamily="34" charset="0"/>
              </a:rPr>
              <a:t>ᐋᖓᔮᓐᓇᑐᓂᑦ ᐃᒥᐊᓗᓐᓂᓗ ᑎᒍᔨᓐᓂᓃᑦ</a:t>
            </a:r>
            <a:endParaRPr lang="fr-CA" sz="1600" b="1" dirty="0">
              <a:latin typeface="+mj-lt"/>
              <a:ea typeface="Calibri" panose="020F0502020204030204" pitchFamily="34" charset="0"/>
              <a:cs typeface="Times New Roman" panose="02020603050405020304" pitchFamily="18" charset="0"/>
            </a:endParaRPr>
          </a:p>
          <a:p>
            <a:pPr marL="742950" lvl="1" indent="-285750" algn="just">
              <a:lnSpc>
                <a:spcPct val="107000"/>
              </a:lnSpc>
              <a:buFont typeface="Arial" panose="020B0604020202020204" pitchFamily="34" charset="0"/>
              <a:buChar char="•"/>
            </a:pPr>
            <a:r>
              <a:rPr lang="iu-Cans-CA" sz="2400" dirty="0">
                <a:ea typeface="Calibri" panose="020F0502020204030204" pitchFamily="34" charset="0"/>
                <a:cs typeface="Times New Roman" panose="02020603050405020304" pitchFamily="18" charset="0"/>
              </a:rPr>
              <a:t>ᔭᓄᐊᕆ 10-ᖑᑎᓪᓗᒍ, ᑰᑦᔪᐊᒥ ᖃᐅᔨᓴᕐᑏᑦ ᑎᒍᔭᐅᑎᑦᓯᓚᐅᔪᒻᒪᑕ ᐊᑕᐅᓯᕐᒥᒃ, ᐊᖓᔮᓐᓇᑐᓂᑦ ᓇᑦᔭᓯᑎᑕᐅᔪᖅ ᓱᐳᕐᑐᓕᑎᒍᑦ ᒪᓐᑐᕆᐊᓪᒥᒃ.  ᐳᓖᓰᑦ ᑎᒍᔨᓐᓂᔪᕕᓃᑦ 93 ᑯᕋᒻ-ᓗᐊᓂᑦ ᓯᑎᔪᔭᕐᓂᑦ ᐊᐳᑎᑦᓴᔭᐅᔪᓂᑦ. ᒪᓗᒋᔭᐅᓕᕐᓯᒪᔪᖅ ᐊᔪᑎᑕᐅᓚᐅᔪᖅ ᐳᓖᓯᒃᑯᓄᑦ ᐃᕐᖃᑐᐃᔨᐅᑉ ᓵᖓᓅᕐᑐᓴᒫᖕᖑᑎᑕᐅᑦᓱᓂᓗ. </a:t>
            </a:r>
            <a:endParaRPr lang="fr-CA" sz="1400" dirty="0">
              <a:latin typeface="Arial" panose="020B0604020202020204" pitchFamily="34" charset="0"/>
              <a:ea typeface="Calibri" panose="020F0502020204030204" pitchFamily="34" charset="0"/>
              <a:cs typeface="Arial" panose="020B0604020202020204" pitchFamily="34" charset="0"/>
            </a:endParaRPr>
          </a:p>
          <a:p>
            <a:pPr marL="1200150" lvl="2" indent="-285750">
              <a:lnSpc>
                <a:spcPct val="107000"/>
              </a:lnSpc>
              <a:buFont typeface="Courier New" panose="02070309020205020404" pitchFamily="49" charset="0"/>
              <a:buChar char="o"/>
            </a:pPr>
            <a:endParaRPr lang="fr-CA" sz="1400" dirty="0">
              <a:latin typeface="Arial" panose="020B0604020202020204" pitchFamily="34" charset="0"/>
              <a:ea typeface="Calibri" panose="020F050202020403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BADA848D-0F5C-2615-7B31-4225C5A49BE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384829"/>
            <a:ext cx="1023760" cy="1178924"/>
          </a:xfrm>
          <a:prstGeom prst="rect">
            <a:avLst/>
          </a:prstGeom>
        </p:spPr>
      </p:pic>
    </p:spTree>
    <p:extLst>
      <p:ext uri="{BB962C8B-B14F-4D97-AF65-F5344CB8AC3E}">
        <p14:creationId xmlns:p14="http://schemas.microsoft.com/office/powerpoint/2010/main" val="1543897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64518" y="1682168"/>
            <a:ext cx="8640960" cy="5203216"/>
          </a:xfrm>
        </p:spPr>
        <p:txBody>
          <a:bodyPr anchor="t">
            <a:normAutofit/>
          </a:bodyPr>
          <a:lstStyle/>
          <a:p>
            <a:pPr algn="l"/>
            <a:br>
              <a:rPr lang="fr-CA" sz="1400" b="1" dirty="0"/>
            </a:br>
            <a:br>
              <a:rPr lang="fr-CA" sz="1400" b="1" dirty="0"/>
            </a:br>
            <a:endParaRPr lang="fr-CA" sz="1400" b="1"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5704" y="271205"/>
            <a:ext cx="1023760" cy="1178924"/>
          </a:xfrm>
          <a:prstGeom prst="rect">
            <a:avLst/>
          </a:prstGeom>
        </p:spPr>
      </p:pic>
      <p:sp>
        <p:nvSpPr>
          <p:cNvPr id="2" name="Rectangle 1"/>
          <p:cNvSpPr/>
          <p:nvPr/>
        </p:nvSpPr>
        <p:spPr>
          <a:xfrm>
            <a:off x="467544" y="1732480"/>
            <a:ext cx="6390456" cy="7085851"/>
          </a:xfrm>
          <a:prstGeom prst="rect">
            <a:avLst/>
          </a:prstGeom>
        </p:spPr>
        <p:txBody>
          <a:bodyPr wrap="square">
            <a:spAutoFit/>
          </a:bodyPr>
          <a:lstStyle/>
          <a:p>
            <a:pPr>
              <a:lnSpc>
                <a:spcPct val="107000"/>
              </a:lnSpc>
            </a:pPr>
            <a:r>
              <a:rPr lang="iu-Cans-CA" sz="2000" b="1" dirty="0">
                <a:latin typeface="Arial" panose="020B0604020202020204" pitchFamily="34" charset="0"/>
                <a:ea typeface="Calibri" panose="020F0502020204030204" pitchFamily="34" charset="0"/>
                <a:cs typeface="Arial" panose="020B0604020202020204" pitchFamily="34" charset="0"/>
              </a:rPr>
              <a:t>ᓱᓇᓱᐊᓚᕿᒻᒪᕆᑦᓯᔪᕕᓃᑦ</a:t>
            </a:r>
          </a:p>
          <a:p>
            <a:pPr>
              <a:lnSpc>
                <a:spcPct val="107000"/>
              </a:lnSpc>
            </a:pPr>
            <a:endParaRPr lang="fr-CA" sz="2000" b="1" dirty="0">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buFont typeface="Arial" panose="020B0604020202020204" pitchFamily="34" charset="0"/>
              <a:buChar char="•"/>
            </a:pPr>
            <a:r>
              <a:rPr lang="iu-Cans-CA" sz="1600" dirty="0">
                <a:latin typeface="Arial" panose="020B0604020202020204" pitchFamily="34" charset="0"/>
                <a:ea typeface="Calibri" panose="020F0502020204030204" pitchFamily="34" charset="0"/>
                <a:cs typeface="Arial" panose="020B0604020202020204" pitchFamily="34" charset="0"/>
              </a:rPr>
              <a:t>ᑐᖁᔪᖅ ᐱᐊᕋᖅ </a:t>
            </a:r>
            <a:r>
              <a:rPr lang="fr-CA" sz="1600" dirty="0">
                <a:latin typeface="Arial" panose="020B0604020202020204" pitchFamily="34" charset="0"/>
                <a:ea typeface="Calibri" panose="020F0502020204030204" pitchFamily="34" charset="0"/>
                <a:cs typeface="Arial" panose="020B0604020202020204" pitchFamily="34" charset="0"/>
              </a:rPr>
              <a:t>(1)</a:t>
            </a:r>
          </a:p>
          <a:p>
            <a:pPr marL="742950" lvl="1" indent="-285750">
              <a:lnSpc>
                <a:spcPct val="107000"/>
              </a:lnSpc>
              <a:buFont typeface="Courier New" panose="02070309020205020404" pitchFamily="49" charset="0"/>
              <a:buChar char="o"/>
            </a:pPr>
            <a:r>
              <a:rPr lang="iu-Cans-CA" sz="1200" dirty="0">
                <a:latin typeface="Arial" panose="020B0604020202020204" pitchFamily="34" charset="0"/>
                <a:ea typeface="Calibri" panose="020F0502020204030204" pitchFamily="34" charset="0"/>
                <a:cs typeface="Arial" panose="020B0604020202020204" pitchFamily="34" charset="0"/>
              </a:rPr>
              <a:t>ᐅᒥᐅᔭᖅ</a:t>
            </a:r>
            <a:r>
              <a:rPr lang="fr-CA" sz="1200" dirty="0">
                <a:latin typeface="Arial" panose="020B0604020202020204" pitchFamily="34" charset="0"/>
                <a:ea typeface="Calibri" panose="020F0502020204030204" pitchFamily="34" charset="0"/>
                <a:cs typeface="Arial" panose="020B0604020202020204" pitchFamily="34" charset="0"/>
              </a:rPr>
              <a:t> (</a:t>
            </a:r>
            <a:r>
              <a:rPr lang="iu-Cans-CA" sz="1200" dirty="0">
                <a:latin typeface="Arial" panose="020B0604020202020204" pitchFamily="34" charset="0"/>
                <a:ea typeface="Calibri" panose="020F0502020204030204" pitchFamily="34" charset="0"/>
                <a:cs typeface="Arial" panose="020B0604020202020204" pitchFamily="34" charset="0"/>
              </a:rPr>
              <a:t>ᑎᓯᒻᐱᕆ</a:t>
            </a:r>
            <a:r>
              <a:rPr lang="fr-CA" sz="1200" dirty="0">
                <a:latin typeface="Arial" panose="020B0604020202020204" pitchFamily="34" charset="0"/>
                <a:ea typeface="Calibri" panose="020F0502020204030204" pitchFamily="34" charset="0"/>
                <a:cs typeface="Arial" panose="020B0604020202020204" pitchFamily="34" charset="0"/>
              </a:rPr>
              <a:t> 12)</a:t>
            </a:r>
          </a:p>
          <a:p>
            <a:pPr marL="285750" indent="-285750">
              <a:lnSpc>
                <a:spcPct val="107000"/>
              </a:lnSpc>
              <a:buFont typeface="Arial" panose="020B0604020202020204" pitchFamily="34" charset="0"/>
              <a:buChar char="•"/>
            </a:pPr>
            <a:endParaRPr lang="fr-CA" sz="1600" dirty="0">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buFont typeface="Arial" panose="020B0604020202020204" pitchFamily="34" charset="0"/>
              <a:buChar char="•"/>
            </a:pPr>
            <a:r>
              <a:rPr lang="iu-Cans-CA" sz="1600" dirty="0">
                <a:latin typeface="Arial" panose="020B0604020202020204" pitchFamily="34" charset="0"/>
                <a:ea typeface="Calibri" panose="020F0502020204030204" pitchFamily="34" charset="0"/>
                <a:cs typeface="Arial" panose="020B0604020202020204" pitchFamily="34" charset="0"/>
              </a:rPr>
              <a:t>ᐃᒻᒥᓂᐊᕐᑐᑦ</a:t>
            </a:r>
            <a:r>
              <a:rPr lang="fr-CA" sz="1600" dirty="0">
                <a:latin typeface="Arial" panose="020B0604020202020204" pitchFamily="34" charset="0"/>
                <a:ea typeface="Calibri" panose="020F0502020204030204" pitchFamily="34" charset="0"/>
                <a:cs typeface="Arial" panose="020B0604020202020204" pitchFamily="34" charset="0"/>
              </a:rPr>
              <a:t> (5)</a:t>
            </a:r>
          </a:p>
          <a:p>
            <a:pPr marL="742950" lvl="1" indent="-285750">
              <a:lnSpc>
                <a:spcPct val="107000"/>
              </a:lnSpc>
              <a:buFont typeface="Courier New" panose="02070309020205020404" pitchFamily="49" charset="0"/>
              <a:buChar char="o"/>
            </a:pPr>
            <a:r>
              <a:rPr lang="fr-CA" sz="1200" dirty="0">
                <a:latin typeface="Arial" panose="020B0604020202020204" pitchFamily="34" charset="0"/>
                <a:ea typeface="Calibri" panose="020F0502020204030204" pitchFamily="34" charset="0"/>
                <a:cs typeface="Arial" panose="020B0604020202020204" pitchFamily="34" charset="0"/>
              </a:rPr>
              <a:t>2 </a:t>
            </a:r>
            <a:r>
              <a:rPr lang="iu-Cans-CA" sz="1200" dirty="0">
                <a:latin typeface="Arial" panose="020B0604020202020204" pitchFamily="34" charset="0"/>
                <a:ea typeface="Calibri" panose="020F0502020204030204" pitchFamily="34" charset="0"/>
                <a:cs typeface="Arial" panose="020B0604020202020204" pitchFamily="34" charset="0"/>
              </a:rPr>
              <a:t>ᐅᒥᐅᔭᖅ</a:t>
            </a:r>
            <a:r>
              <a:rPr lang="fr-CA" sz="1200" dirty="0">
                <a:latin typeface="Arial" panose="020B0604020202020204" pitchFamily="34" charset="0"/>
                <a:ea typeface="Calibri" panose="020F0502020204030204" pitchFamily="34" charset="0"/>
                <a:cs typeface="Arial" panose="020B0604020202020204" pitchFamily="34" charset="0"/>
              </a:rPr>
              <a:t> (</a:t>
            </a:r>
            <a:r>
              <a:rPr lang="iu-Cans-CA" sz="1200" dirty="0">
                <a:latin typeface="Arial" panose="020B0604020202020204" pitchFamily="34" charset="0"/>
                <a:ea typeface="Calibri" panose="020F0502020204030204" pitchFamily="34" charset="0"/>
                <a:cs typeface="Arial" panose="020B0604020202020204" pitchFamily="34" charset="0"/>
              </a:rPr>
              <a:t>ᓄᕕᒻᐱᕆ </a:t>
            </a:r>
            <a:r>
              <a:rPr lang="fr-CA" sz="1200" dirty="0">
                <a:latin typeface="Arial" panose="020B0604020202020204" pitchFamily="34" charset="0"/>
                <a:ea typeface="Calibri" panose="020F0502020204030204" pitchFamily="34" charset="0"/>
                <a:cs typeface="Arial" panose="020B0604020202020204" pitchFamily="34" charset="0"/>
              </a:rPr>
              <a:t>4,</a:t>
            </a:r>
            <a:r>
              <a:rPr lang="iu-Cans-CA" sz="1200" dirty="0">
                <a:latin typeface="Arial" panose="020B0604020202020204" pitchFamily="34" charset="0"/>
                <a:ea typeface="Calibri" panose="020F0502020204030204" pitchFamily="34" charset="0"/>
                <a:cs typeface="Arial" panose="020B0604020202020204" pitchFamily="34" charset="0"/>
              </a:rPr>
              <a:t> ᑎᓯᒻᐱᕆ</a:t>
            </a:r>
            <a:r>
              <a:rPr lang="fr-CA" sz="1200" dirty="0">
                <a:latin typeface="Arial" panose="020B0604020202020204" pitchFamily="34" charset="0"/>
                <a:ea typeface="Calibri" panose="020F0502020204030204" pitchFamily="34" charset="0"/>
                <a:cs typeface="Arial" panose="020B0604020202020204" pitchFamily="34" charset="0"/>
              </a:rPr>
              <a:t> 2);</a:t>
            </a:r>
          </a:p>
          <a:p>
            <a:pPr marL="742950" lvl="1" indent="-285750">
              <a:lnSpc>
                <a:spcPct val="107000"/>
              </a:lnSpc>
              <a:buFont typeface="Courier New" panose="02070309020205020404" pitchFamily="49" charset="0"/>
              <a:buChar char="o"/>
            </a:pPr>
            <a:r>
              <a:rPr lang="iu-Cans-CA" sz="1200" dirty="0">
                <a:latin typeface="Arial" panose="020B0604020202020204" pitchFamily="34" charset="0"/>
                <a:ea typeface="Calibri" panose="020F0502020204030204" pitchFamily="34" charset="0"/>
                <a:cs typeface="Arial" panose="020B0604020202020204" pitchFamily="34" charset="0"/>
              </a:rPr>
              <a:t>ᑰᑦᔪᐊᖅ</a:t>
            </a:r>
            <a:r>
              <a:rPr lang="fr-CA" sz="1200" dirty="0">
                <a:latin typeface="Arial" panose="020B0604020202020204" pitchFamily="34" charset="0"/>
                <a:ea typeface="Calibri" panose="020F0502020204030204" pitchFamily="34" charset="0"/>
                <a:cs typeface="Arial" panose="020B0604020202020204" pitchFamily="34" charset="0"/>
              </a:rPr>
              <a:t> (</a:t>
            </a:r>
            <a:r>
              <a:rPr lang="iu-Cans-CA" sz="1200" dirty="0">
                <a:latin typeface="Arial" panose="020B0604020202020204" pitchFamily="34" charset="0"/>
                <a:ea typeface="Calibri" panose="020F0502020204030204" pitchFamily="34" charset="0"/>
                <a:cs typeface="Arial" panose="020B0604020202020204" pitchFamily="34" charset="0"/>
              </a:rPr>
              <a:t>ᑎᓯᒻᐱᕆ </a:t>
            </a:r>
            <a:r>
              <a:rPr lang="fr-CA" sz="1200" dirty="0">
                <a:latin typeface="Arial" panose="020B0604020202020204" pitchFamily="34" charset="0"/>
                <a:ea typeface="Calibri" panose="020F0502020204030204" pitchFamily="34" charset="0"/>
                <a:cs typeface="Arial" panose="020B0604020202020204" pitchFamily="34" charset="0"/>
              </a:rPr>
              <a:t>14);</a:t>
            </a:r>
          </a:p>
          <a:p>
            <a:pPr marL="742950" lvl="1" indent="-285750">
              <a:lnSpc>
                <a:spcPct val="107000"/>
              </a:lnSpc>
              <a:buFont typeface="Courier New" panose="02070309020205020404" pitchFamily="49" charset="0"/>
              <a:buChar char="o"/>
            </a:pPr>
            <a:r>
              <a:rPr lang="iu-Cans-CA" sz="1200" dirty="0">
                <a:latin typeface="Arial" panose="020B0604020202020204" pitchFamily="34" charset="0"/>
                <a:ea typeface="Calibri" panose="020F0502020204030204" pitchFamily="34" charset="0"/>
                <a:cs typeface="Arial" panose="020B0604020202020204" pitchFamily="34" charset="0"/>
              </a:rPr>
              <a:t>ᐳᕕᕐᓂᑐᖅ</a:t>
            </a:r>
            <a:r>
              <a:rPr lang="fr-CA" sz="1200" dirty="0">
                <a:latin typeface="Arial" panose="020B0604020202020204" pitchFamily="34" charset="0"/>
                <a:ea typeface="Calibri" panose="020F0502020204030204" pitchFamily="34" charset="0"/>
                <a:cs typeface="Arial" panose="020B0604020202020204" pitchFamily="34" charset="0"/>
              </a:rPr>
              <a:t> (</a:t>
            </a:r>
            <a:r>
              <a:rPr lang="iu-Cans-CA" sz="1200" dirty="0">
                <a:latin typeface="Arial" panose="020B0604020202020204" pitchFamily="34" charset="0"/>
                <a:ea typeface="Calibri" panose="020F0502020204030204" pitchFamily="34" charset="0"/>
                <a:cs typeface="Arial" panose="020B0604020202020204" pitchFamily="34" charset="0"/>
              </a:rPr>
              <a:t>ᑎᓯᒻᐱᕆ </a:t>
            </a:r>
            <a:r>
              <a:rPr lang="fr-CA" sz="1200" dirty="0">
                <a:latin typeface="Arial" panose="020B0604020202020204" pitchFamily="34" charset="0"/>
                <a:ea typeface="Calibri" panose="020F0502020204030204" pitchFamily="34" charset="0"/>
                <a:cs typeface="Arial" panose="020B0604020202020204" pitchFamily="34" charset="0"/>
              </a:rPr>
              <a:t>18);</a:t>
            </a:r>
          </a:p>
          <a:p>
            <a:pPr marL="742950" lvl="1" indent="-285750">
              <a:lnSpc>
                <a:spcPct val="107000"/>
              </a:lnSpc>
              <a:buFont typeface="Courier New" panose="02070309020205020404" pitchFamily="49" charset="0"/>
              <a:buChar char="o"/>
            </a:pPr>
            <a:r>
              <a:rPr lang="iu-Cans-CA" sz="1200" dirty="0">
                <a:latin typeface="Arial" panose="020B0604020202020204" pitchFamily="34" charset="0"/>
                <a:ea typeface="Calibri" panose="020F0502020204030204" pitchFamily="34" charset="0"/>
                <a:cs typeface="Arial" panose="020B0604020202020204" pitchFamily="34" charset="0"/>
              </a:rPr>
              <a:t>ᑲᖏᕐᓱᔪᐊᖅ </a:t>
            </a:r>
            <a:r>
              <a:rPr lang="fr-CA" sz="1200" dirty="0">
                <a:latin typeface="Arial" panose="020B0604020202020204" pitchFamily="34" charset="0"/>
                <a:ea typeface="Calibri" panose="020F0502020204030204" pitchFamily="34" charset="0"/>
                <a:cs typeface="Arial" panose="020B0604020202020204" pitchFamily="34" charset="0"/>
              </a:rPr>
              <a:t> (</a:t>
            </a:r>
            <a:r>
              <a:rPr lang="iu-Cans-CA" sz="1200" dirty="0">
                <a:latin typeface="Arial" panose="020B0604020202020204" pitchFamily="34" charset="0"/>
                <a:ea typeface="Calibri" panose="020F0502020204030204" pitchFamily="34" charset="0"/>
                <a:cs typeface="Arial" panose="020B0604020202020204" pitchFamily="34" charset="0"/>
              </a:rPr>
              <a:t>ᓄᕕᒻᐱᕆ</a:t>
            </a:r>
            <a:r>
              <a:rPr lang="fr-CA" sz="1200" dirty="0">
                <a:latin typeface="Arial" panose="020B0604020202020204" pitchFamily="34" charset="0"/>
                <a:ea typeface="Calibri" panose="020F0502020204030204" pitchFamily="34" charset="0"/>
                <a:cs typeface="Arial" panose="020B0604020202020204" pitchFamily="34" charset="0"/>
              </a:rPr>
              <a:t> 29).</a:t>
            </a:r>
          </a:p>
          <a:p>
            <a:pPr marL="742950" lvl="1" indent="-285750">
              <a:lnSpc>
                <a:spcPct val="107000"/>
              </a:lnSpc>
              <a:buFont typeface="Courier New" panose="02070309020205020404" pitchFamily="49" charset="0"/>
              <a:buChar char="o"/>
            </a:pPr>
            <a:endParaRPr lang="fr-CA" sz="1200" dirty="0">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buFont typeface="Arial" panose="020B0604020202020204" pitchFamily="34" charset="0"/>
              <a:buChar char="•"/>
            </a:pPr>
            <a:r>
              <a:rPr lang="iu-Cans-CA" sz="1600" dirty="0">
                <a:latin typeface="Arial" panose="020B0604020202020204" pitchFamily="34" charset="0"/>
                <a:ea typeface="Calibri" panose="020F0502020204030204" pitchFamily="34" charset="0"/>
                <a:cs typeface="Arial" panose="020B0604020202020204" pitchFamily="34" charset="0"/>
              </a:rPr>
              <a:t>ᓱᒋᐊᕐᓂᕕᓂᖅ (ᑲᐱᓯᔪᕕᓃᑦ)</a:t>
            </a:r>
            <a:r>
              <a:rPr lang="fr-CA" sz="1600" dirty="0">
                <a:latin typeface="Arial" panose="020B0604020202020204" pitchFamily="34" charset="0"/>
                <a:ea typeface="Calibri" panose="020F0502020204030204" pitchFamily="34" charset="0"/>
                <a:cs typeface="Arial" panose="020B0604020202020204" pitchFamily="34" charset="0"/>
              </a:rPr>
              <a:t> (25)</a:t>
            </a:r>
          </a:p>
          <a:p>
            <a:pPr marL="742950" lvl="1" indent="-285750">
              <a:lnSpc>
                <a:spcPct val="107000"/>
              </a:lnSpc>
              <a:buFont typeface="Courier New" panose="02070309020205020404" pitchFamily="49" charset="0"/>
              <a:buChar char="o"/>
            </a:pPr>
            <a:r>
              <a:rPr lang="fr-CA" sz="1200" dirty="0">
                <a:latin typeface="Arial" panose="020B0604020202020204" pitchFamily="34" charset="0"/>
                <a:ea typeface="Calibri" panose="020F0502020204030204" pitchFamily="34" charset="0"/>
                <a:cs typeface="Arial" panose="020B0604020202020204" pitchFamily="34" charset="0"/>
              </a:rPr>
              <a:t>7 </a:t>
            </a:r>
            <a:r>
              <a:rPr lang="iu-Cans-CA" sz="1200" dirty="0">
                <a:latin typeface="Arial" panose="020B0604020202020204" pitchFamily="34" charset="0"/>
                <a:ea typeface="Calibri" panose="020F0502020204030204" pitchFamily="34" charset="0"/>
                <a:cs typeface="Arial" panose="020B0604020202020204" pitchFamily="34" charset="0"/>
              </a:rPr>
              <a:t>ᐳᕕᕐᓂᑐᖅ</a:t>
            </a:r>
            <a:r>
              <a:rPr lang="fr-CA" sz="1200" dirty="0">
                <a:latin typeface="Arial" panose="020B0604020202020204" pitchFamily="34" charset="0"/>
                <a:ea typeface="Calibri" panose="020F0502020204030204" pitchFamily="34" charset="0"/>
                <a:cs typeface="Arial" panose="020B0604020202020204" pitchFamily="34" charset="0"/>
              </a:rPr>
              <a:t>(</a:t>
            </a:r>
            <a:r>
              <a:rPr lang="iu-Cans-CA" sz="1200" dirty="0">
                <a:latin typeface="Arial" panose="020B0604020202020204" pitchFamily="34" charset="0"/>
                <a:ea typeface="Calibri" panose="020F0502020204030204" pitchFamily="34" charset="0"/>
                <a:cs typeface="Arial" panose="020B0604020202020204" pitchFamily="34" charset="0"/>
              </a:rPr>
              <a:t>ᑎᓯᒻᐱᕆ </a:t>
            </a:r>
            <a:r>
              <a:rPr lang="fr-CA" sz="1200" dirty="0">
                <a:latin typeface="Arial" panose="020B0604020202020204" pitchFamily="34" charset="0"/>
                <a:ea typeface="Calibri" panose="020F0502020204030204" pitchFamily="34" charset="0"/>
                <a:cs typeface="Arial" panose="020B0604020202020204" pitchFamily="34" charset="0"/>
              </a:rPr>
              <a:t> 5,7,8,18,25, </a:t>
            </a:r>
            <a:r>
              <a:rPr lang="iu-Cans-CA" sz="1200" dirty="0">
                <a:latin typeface="Arial" panose="020B0604020202020204" pitchFamily="34" charset="0"/>
                <a:ea typeface="Calibri" panose="020F0502020204030204" pitchFamily="34" charset="0"/>
                <a:cs typeface="Arial" panose="020B0604020202020204" pitchFamily="34" charset="0"/>
              </a:rPr>
              <a:t>ᔭᓄᐊᕆ</a:t>
            </a:r>
            <a:r>
              <a:rPr lang="fr-CA" sz="1200" dirty="0">
                <a:latin typeface="Arial" panose="020B0604020202020204" pitchFamily="34" charset="0"/>
                <a:ea typeface="Calibri" panose="020F0502020204030204" pitchFamily="34" charset="0"/>
                <a:cs typeface="Arial" panose="020B0604020202020204" pitchFamily="34" charset="0"/>
              </a:rPr>
              <a:t> 4,11);</a:t>
            </a:r>
          </a:p>
          <a:p>
            <a:pPr marL="742950" lvl="1" indent="-285750">
              <a:lnSpc>
                <a:spcPct val="107000"/>
              </a:lnSpc>
              <a:buFont typeface="Courier New" panose="02070309020205020404" pitchFamily="49" charset="0"/>
              <a:buChar char="o"/>
            </a:pPr>
            <a:r>
              <a:rPr lang="fr-CA" sz="1200" dirty="0">
                <a:latin typeface="Arial" panose="020B0604020202020204" pitchFamily="34" charset="0"/>
                <a:ea typeface="Calibri" panose="020F0502020204030204" pitchFamily="34" charset="0"/>
                <a:cs typeface="Arial" panose="020B0604020202020204" pitchFamily="34" charset="0"/>
              </a:rPr>
              <a:t>4 </a:t>
            </a:r>
            <a:r>
              <a:rPr lang="iu-Cans-CA" sz="1200" dirty="0">
                <a:latin typeface="Arial" panose="020B0604020202020204" pitchFamily="34" charset="0"/>
                <a:ea typeface="Calibri" panose="020F0502020204030204" pitchFamily="34" charset="0"/>
                <a:cs typeface="Arial" panose="020B0604020202020204" pitchFamily="34" charset="0"/>
              </a:rPr>
              <a:t>ᓴᓪᓗᐃᑦ (ᓄᕕᒻᐱᕆ</a:t>
            </a:r>
            <a:r>
              <a:rPr lang="fr-CA" sz="1200" dirty="0">
                <a:latin typeface="Arial" panose="020B0604020202020204" pitchFamily="34" charset="0"/>
                <a:ea typeface="Calibri" panose="020F0502020204030204" pitchFamily="34" charset="0"/>
                <a:cs typeface="Arial" panose="020B0604020202020204" pitchFamily="34" charset="0"/>
              </a:rPr>
              <a:t>1,3, </a:t>
            </a:r>
            <a:r>
              <a:rPr lang="iu-Cans-CA" sz="1200" dirty="0">
                <a:latin typeface="Arial" panose="020B0604020202020204" pitchFamily="34" charset="0"/>
                <a:ea typeface="Calibri" panose="020F0502020204030204" pitchFamily="34" charset="0"/>
                <a:cs typeface="Arial" panose="020B0604020202020204" pitchFamily="34" charset="0"/>
              </a:rPr>
              <a:t>ᑎᓯᒻᐱᕆ</a:t>
            </a:r>
            <a:r>
              <a:rPr lang="fr-CA" sz="1200" dirty="0">
                <a:latin typeface="Arial" panose="020B0604020202020204" pitchFamily="34" charset="0"/>
                <a:ea typeface="Calibri" panose="020F0502020204030204" pitchFamily="34" charset="0"/>
                <a:cs typeface="Arial" panose="020B0604020202020204" pitchFamily="34" charset="0"/>
              </a:rPr>
              <a:t> 6, </a:t>
            </a:r>
            <a:r>
              <a:rPr lang="iu-Cans-CA" sz="1200" dirty="0">
                <a:latin typeface="Arial" panose="020B0604020202020204" pitchFamily="34" charset="0"/>
                <a:ea typeface="Calibri" panose="020F0502020204030204" pitchFamily="34" charset="0"/>
                <a:cs typeface="Arial" panose="020B0604020202020204" pitchFamily="34" charset="0"/>
              </a:rPr>
              <a:t>ᔭᓄᐊᕆ</a:t>
            </a:r>
            <a:r>
              <a:rPr lang="fr-CA" sz="1200" dirty="0">
                <a:latin typeface="Arial" panose="020B0604020202020204" pitchFamily="34" charset="0"/>
                <a:ea typeface="Calibri" panose="020F0502020204030204" pitchFamily="34" charset="0"/>
                <a:cs typeface="Arial" panose="020B0604020202020204" pitchFamily="34" charset="0"/>
              </a:rPr>
              <a:t> 27);</a:t>
            </a:r>
          </a:p>
          <a:p>
            <a:pPr marL="742950" lvl="1" indent="-285750">
              <a:lnSpc>
                <a:spcPct val="107000"/>
              </a:lnSpc>
              <a:buFont typeface="Courier New" panose="02070309020205020404" pitchFamily="49" charset="0"/>
              <a:buChar char="o"/>
            </a:pPr>
            <a:r>
              <a:rPr lang="fr-CA" sz="1200" dirty="0">
                <a:latin typeface="Arial" panose="020B0604020202020204" pitchFamily="34" charset="0"/>
                <a:ea typeface="Calibri" panose="020F0502020204030204" pitchFamily="34" charset="0"/>
                <a:cs typeface="Arial" panose="020B0604020202020204" pitchFamily="34" charset="0"/>
              </a:rPr>
              <a:t>5 </a:t>
            </a:r>
            <a:r>
              <a:rPr lang="iu-Cans-CA" sz="1200" dirty="0">
                <a:latin typeface="Arial" panose="020B0604020202020204" pitchFamily="34" charset="0"/>
                <a:ea typeface="Calibri" panose="020F0502020204030204" pitchFamily="34" charset="0"/>
                <a:cs typeface="Arial" panose="020B0604020202020204" pitchFamily="34" charset="0"/>
              </a:rPr>
              <a:t>ᑰᑦᔪᐊᖅ</a:t>
            </a:r>
            <a:r>
              <a:rPr lang="fr-CA" sz="1200" dirty="0">
                <a:latin typeface="Arial" panose="020B0604020202020204" pitchFamily="34" charset="0"/>
                <a:ea typeface="Calibri" panose="020F0502020204030204" pitchFamily="34" charset="0"/>
                <a:cs typeface="Arial" panose="020B0604020202020204" pitchFamily="34" charset="0"/>
              </a:rPr>
              <a:t> </a:t>
            </a:r>
            <a:r>
              <a:rPr lang="iu-Cans-CA" sz="1200" dirty="0">
                <a:latin typeface="Arial" panose="020B0604020202020204" pitchFamily="34" charset="0"/>
                <a:ea typeface="Calibri" panose="020F0502020204030204" pitchFamily="34" charset="0"/>
                <a:cs typeface="Arial" panose="020B0604020202020204" pitchFamily="34" charset="0"/>
              </a:rPr>
              <a:t>(ᓄᕕᒻᐱᕆ </a:t>
            </a:r>
            <a:r>
              <a:rPr lang="fr-CA" sz="1200" dirty="0">
                <a:latin typeface="Arial" panose="020B0604020202020204" pitchFamily="34" charset="0"/>
                <a:ea typeface="Calibri" panose="020F0502020204030204" pitchFamily="34" charset="0"/>
                <a:cs typeface="Arial" panose="020B0604020202020204" pitchFamily="34" charset="0"/>
              </a:rPr>
              <a:t>29, </a:t>
            </a:r>
            <a:r>
              <a:rPr lang="iu-Cans-CA" sz="1200" dirty="0">
                <a:latin typeface="Arial" panose="020B0604020202020204" pitchFamily="34" charset="0"/>
                <a:ea typeface="Calibri" panose="020F0502020204030204" pitchFamily="34" charset="0"/>
                <a:cs typeface="Arial" panose="020B0604020202020204" pitchFamily="34" charset="0"/>
              </a:rPr>
              <a:t>ᑎᓯᒻᐱᕆ</a:t>
            </a:r>
            <a:r>
              <a:rPr lang="fr-CA" sz="1200" dirty="0">
                <a:latin typeface="Arial" panose="020B0604020202020204" pitchFamily="34" charset="0"/>
                <a:ea typeface="Calibri" panose="020F0502020204030204" pitchFamily="34" charset="0"/>
                <a:cs typeface="Arial" panose="020B0604020202020204" pitchFamily="34" charset="0"/>
              </a:rPr>
              <a:t> 24, </a:t>
            </a:r>
            <a:r>
              <a:rPr lang="iu-Cans-CA" sz="1200" dirty="0">
                <a:latin typeface="Arial" panose="020B0604020202020204" pitchFamily="34" charset="0"/>
                <a:ea typeface="Calibri" panose="020F0502020204030204" pitchFamily="34" charset="0"/>
                <a:cs typeface="Arial" panose="020B0604020202020204" pitchFamily="34" charset="0"/>
              </a:rPr>
              <a:t>ᔭᓄᐊᕆ</a:t>
            </a:r>
            <a:r>
              <a:rPr lang="fr-CA" sz="1200" dirty="0">
                <a:latin typeface="Arial" panose="020B0604020202020204" pitchFamily="34" charset="0"/>
                <a:ea typeface="Calibri" panose="020F0502020204030204" pitchFamily="34" charset="0"/>
                <a:cs typeface="Arial" panose="020B0604020202020204" pitchFamily="34" charset="0"/>
              </a:rPr>
              <a:t> 1,4,10);</a:t>
            </a:r>
          </a:p>
          <a:p>
            <a:pPr marL="742950" lvl="1" indent="-285750">
              <a:lnSpc>
                <a:spcPct val="107000"/>
              </a:lnSpc>
              <a:buFont typeface="Courier New" panose="02070309020205020404" pitchFamily="49" charset="0"/>
              <a:buChar char="o"/>
            </a:pPr>
            <a:r>
              <a:rPr lang="fr-CA" sz="1200" dirty="0">
                <a:latin typeface="Arial" panose="020B0604020202020204" pitchFamily="34" charset="0"/>
                <a:ea typeface="Calibri" panose="020F0502020204030204" pitchFamily="34" charset="0"/>
                <a:cs typeface="Arial" panose="020B0604020202020204" pitchFamily="34" charset="0"/>
              </a:rPr>
              <a:t>3 </a:t>
            </a:r>
            <a:r>
              <a:rPr lang="iu-Cans-CA" sz="1200" dirty="0">
                <a:latin typeface="Arial" panose="020B0604020202020204" pitchFamily="34" charset="0"/>
                <a:ea typeface="Calibri" panose="020F0502020204030204" pitchFamily="34" charset="0"/>
                <a:cs typeface="Arial" panose="020B0604020202020204" pitchFamily="34" charset="0"/>
              </a:rPr>
              <a:t>ᐊᑯᓕᕕᒃ</a:t>
            </a:r>
            <a:r>
              <a:rPr lang="fr-CA" sz="1200" dirty="0">
                <a:latin typeface="Arial" panose="020B0604020202020204" pitchFamily="34" charset="0"/>
                <a:ea typeface="Calibri" panose="020F0502020204030204" pitchFamily="34" charset="0"/>
                <a:cs typeface="Arial" panose="020B0604020202020204" pitchFamily="34" charset="0"/>
              </a:rPr>
              <a:t>(</a:t>
            </a:r>
            <a:r>
              <a:rPr lang="iu-Cans-CA" sz="1200" dirty="0">
                <a:latin typeface="Arial" panose="020B0604020202020204" pitchFamily="34" charset="0"/>
                <a:ea typeface="Calibri" panose="020F0502020204030204" pitchFamily="34" charset="0"/>
                <a:cs typeface="Arial" panose="020B0604020202020204" pitchFamily="34" charset="0"/>
              </a:rPr>
              <a:t>ᓄᕕᒻᐱᕆ</a:t>
            </a:r>
            <a:r>
              <a:rPr lang="fr-CA" sz="1200" dirty="0">
                <a:latin typeface="Arial" panose="020B0604020202020204" pitchFamily="34" charset="0"/>
                <a:ea typeface="Calibri" panose="020F0502020204030204" pitchFamily="34" charset="0"/>
                <a:cs typeface="Arial" panose="020B0604020202020204" pitchFamily="34" charset="0"/>
              </a:rPr>
              <a:t> 1,27, </a:t>
            </a:r>
            <a:r>
              <a:rPr lang="iu-Cans-CA" sz="1200" dirty="0">
                <a:latin typeface="Arial" panose="020B0604020202020204" pitchFamily="34" charset="0"/>
                <a:ea typeface="Calibri" panose="020F0502020204030204" pitchFamily="34" charset="0"/>
                <a:cs typeface="Arial" panose="020B0604020202020204" pitchFamily="34" charset="0"/>
              </a:rPr>
              <a:t>ᔭᓄᐊᕆ</a:t>
            </a:r>
            <a:r>
              <a:rPr lang="fr-CA" sz="1200" dirty="0">
                <a:latin typeface="Arial" panose="020B0604020202020204" pitchFamily="34" charset="0"/>
                <a:ea typeface="Calibri" panose="020F0502020204030204" pitchFamily="34" charset="0"/>
                <a:cs typeface="Arial" panose="020B0604020202020204" pitchFamily="34" charset="0"/>
              </a:rPr>
              <a:t> 9);</a:t>
            </a:r>
          </a:p>
          <a:p>
            <a:pPr marL="742950" lvl="1" indent="-285750">
              <a:lnSpc>
                <a:spcPct val="107000"/>
              </a:lnSpc>
              <a:buFont typeface="Courier New" panose="02070309020205020404" pitchFamily="49" charset="0"/>
              <a:buChar char="o"/>
            </a:pPr>
            <a:r>
              <a:rPr lang="fr-CA" sz="1200" dirty="0">
                <a:latin typeface="Arial" panose="020B0604020202020204" pitchFamily="34" charset="0"/>
                <a:ea typeface="Calibri" panose="020F0502020204030204" pitchFamily="34" charset="0"/>
                <a:cs typeface="Arial" panose="020B0604020202020204" pitchFamily="34" charset="0"/>
              </a:rPr>
              <a:t>4 </a:t>
            </a:r>
            <a:r>
              <a:rPr lang="iu-Cans-CA" sz="1200" dirty="0">
                <a:latin typeface="Arial" panose="020B0604020202020204" pitchFamily="34" charset="0"/>
                <a:ea typeface="Calibri" panose="020F0502020204030204" pitchFamily="34" charset="0"/>
                <a:cs typeface="Arial" panose="020B0604020202020204" pitchFamily="34" charset="0"/>
              </a:rPr>
              <a:t>ᐃᓄᒃᔪᐊᒃ (ᓄᕕᒻᐱᕆ</a:t>
            </a:r>
            <a:r>
              <a:rPr lang="fr-CA" sz="1200" dirty="0">
                <a:latin typeface="Arial" panose="020B0604020202020204" pitchFamily="34" charset="0"/>
                <a:ea typeface="Calibri" panose="020F0502020204030204" pitchFamily="34" charset="0"/>
                <a:cs typeface="Arial" panose="020B0604020202020204" pitchFamily="34" charset="0"/>
              </a:rPr>
              <a:t> 16,25, </a:t>
            </a:r>
            <a:r>
              <a:rPr lang="iu-Cans-CA" sz="1200" dirty="0">
                <a:latin typeface="Arial" panose="020B0604020202020204" pitchFamily="34" charset="0"/>
                <a:ea typeface="Calibri" panose="020F0502020204030204" pitchFamily="34" charset="0"/>
                <a:cs typeface="Arial" panose="020B0604020202020204" pitchFamily="34" charset="0"/>
              </a:rPr>
              <a:t>ᔭᓄᐊᕆ</a:t>
            </a:r>
            <a:r>
              <a:rPr lang="fr-CA" sz="1200" dirty="0">
                <a:latin typeface="Arial" panose="020B0604020202020204" pitchFamily="34" charset="0"/>
                <a:ea typeface="Calibri" panose="020F0502020204030204" pitchFamily="34" charset="0"/>
                <a:cs typeface="Arial" panose="020B0604020202020204" pitchFamily="34" charset="0"/>
              </a:rPr>
              <a:t> 1,14);</a:t>
            </a:r>
          </a:p>
          <a:p>
            <a:pPr marL="742950" lvl="1" indent="-285750">
              <a:lnSpc>
                <a:spcPct val="107000"/>
              </a:lnSpc>
              <a:buFont typeface="Courier New" panose="02070309020205020404" pitchFamily="49" charset="0"/>
              <a:buChar char="o"/>
            </a:pPr>
            <a:r>
              <a:rPr lang="iu-Cans-CA" sz="1200" dirty="0">
                <a:latin typeface="Arial" panose="020B0604020202020204" pitchFamily="34" charset="0"/>
                <a:ea typeface="Calibri" panose="020F0502020204030204" pitchFamily="34" charset="0"/>
                <a:cs typeface="Arial" panose="020B0604020202020204" pitchFamily="34" charset="0"/>
              </a:rPr>
              <a:t>ᑲᖏᕐᓱᒃ </a:t>
            </a:r>
            <a:r>
              <a:rPr lang="fr-CA" sz="1200" dirty="0">
                <a:latin typeface="Arial" panose="020B0604020202020204" pitchFamily="34" charset="0"/>
                <a:ea typeface="Calibri" panose="020F0502020204030204" pitchFamily="34" charset="0"/>
                <a:cs typeface="Arial" panose="020B0604020202020204" pitchFamily="34" charset="0"/>
              </a:rPr>
              <a:t> (</a:t>
            </a:r>
            <a:r>
              <a:rPr lang="iu-Cans-CA" sz="1200" dirty="0">
                <a:latin typeface="Arial" panose="020B0604020202020204" pitchFamily="34" charset="0"/>
                <a:ea typeface="Calibri" panose="020F0502020204030204" pitchFamily="34" charset="0"/>
                <a:cs typeface="Arial" panose="020B0604020202020204" pitchFamily="34" charset="0"/>
              </a:rPr>
              <a:t>ᔭᓄᐊᕆ .</a:t>
            </a:r>
            <a:r>
              <a:rPr lang="fr-CA" sz="1200" dirty="0">
                <a:latin typeface="Arial" panose="020B0604020202020204" pitchFamily="34" charset="0"/>
                <a:ea typeface="Calibri" panose="020F0502020204030204" pitchFamily="34" charset="0"/>
                <a:cs typeface="Arial" panose="020B0604020202020204" pitchFamily="34" charset="0"/>
              </a:rPr>
              <a:t>2);</a:t>
            </a:r>
          </a:p>
          <a:p>
            <a:pPr marL="742950" lvl="1" indent="-285750">
              <a:lnSpc>
                <a:spcPct val="107000"/>
              </a:lnSpc>
              <a:buFont typeface="Courier New" panose="02070309020205020404" pitchFamily="49" charset="0"/>
              <a:buChar char="o"/>
            </a:pPr>
            <a:r>
              <a:rPr lang="iu-Cans-CA" sz="1200" dirty="0">
                <a:latin typeface="Arial" panose="020B0604020202020204" pitchFamily="34" charset="0"/>
                <a:ea typeface="Calibri" panose="020F0502020204030204" pitchFamily="34" charset="0"/>
                <a:cs typeface="Arial" panose="020B0604020202020204" pitchFamily="34" charset="0"/>
              </a:rPr>
              <a:t>ᑲᖏᕐᓱᐊᓗᑦᔪᐊᖅ</a:t>
            </a:r>
            <a:r>
              <a:rPr lang="fr-CA" sz="1200" dirty="0">
                <a:latin typeface="Arial" panose="020B0604020202020204" pitchFamily="34" charset="0"/>
                <a:ea typeface="Calibri" panose="020F0502020204030204" pitchFamily="34" charset="0"/>
                <a:cs typeface="Arial" panose="020B0604020202020204" pitchFamily="34" charset="0"/>
              </a:rPr>
              <a:t> (</a:t>
            </a:r>
            <a:r>
              <a:rPr lang="iu-Cans-CA" sz="1200" dirty="0">
                <a:latin typeface="Arial" panose="020B0604020202020204" pitchFamily="34" charset="0"/>
                <a:ea typeface="Calibri" panose="020F0502020204030204" pitchFamily="34" charset="0"/>
                <a:cs typeface="Arial" panose="020B0604020202020204" pitchFamily="34" charset="0"/>
              </a:rPr>
              <a:t>ᓄᕕᒻᐱᕆ </a:t>
            </a:r>
            <a:r>
              <a:rPr lang="fr-CA" sz="1200" dirty="0">
                <a:latin typeface="Arial" panose="020B0604020202020204" pitchFamily="34" charset="0"/>
                <a:ea typeface="Calibri" panose="020F0502020204030204" pitchFamily="34" charset="0"/>
                <a:cs typeface="Arial" panose="020B0604020202020204" pitchFamily="34" charset="0"/>
              </a:rPr>
              <a:t>3)</a:t>
            </a:r>
          </a:p>
          <a:p>
            <a:pPr marL="285750" indent="-285750">
              <a:lnSpc>
                <a:spcPct val="107000"/>
              </a:lnSpc>
              <a:buFont typeface="Arial" panose="020B0604020202020204" pitchFamily="34" charset="0"/>
              <a:buChar char="•"/>
            </a:pPr>
            <a:endParaRPr lang="fr-CA" sz="1200" dirty="0">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buFont typeface="Arial" panose="020B0604020202020204" pitchFamily="34" charset="0"/>
              <a:buChar char="•"/>
            </a:pPr>
            <a:r>
              <a:rPr lang="iu-Cans-CA" sz="1600" dirty="0">
                <a:latin typeface="Arial" panose="020B0604020202020204" pitchFamily="34" charset="0"/>
                <a:ea typeface="Calibri" panose="020F0502020204030204" pitchFamily="34" charset="0"/>
                <a:cs typeface="Arial" panose="020B0604020202020204" pitchFamily="34" charset="0"/>
              </a:rPr>
              <a:t>ᐱᓗᑲᓐᓂᓂᕕᓂᖅ</a:t>
            </a:r>
            <a:r>
              <a:rPr lang="fr-CA" sz="1600" dirty="0">
                <a:latin typeface="Arial" panose="020B0604020202020204" pitchFamily="34" charset="0"/>
                <a:ea typeface="Calibri" panose="020F0502020204030204" pitchFamily="34" charset="0"/>
                <a:cs typeface="Arial" panose="020B0604020202020204" pitchFamily="34" charset="0"/>
              </a:rPr>
              <a:t>(1)</a:t>
            </a:r>
            <a:endParaRPr lang="fr-CA" sz="1200" dirty="0">
              <a:latin typeface="Arial" panose="020B0604020202020204" pitchFamily="34" charset="0"/>
              <a:ea typeface="Calibri" panose="020F0502020204030204" pitchFamily="34" charset="0"/>
              <a:cs typeface="Arial" panose="020B0604020202020204" pitchFamily="34" charset="0"/>
            </a:endParaRPr>
          </a:p>
          <a:p>
            <a:pPr marL="742950" lvl="1" indent="-285750">
              <a:lnSpc>
                <a:spcPct val="107000"/>
              </a:lnSpc>
              <a:buFont typeface="Courier New" panose="02070309020205020404" pitchFamily="49" charset="0"/>
              <a:buChar char="o"/>
            </a:pPr>
            <a:r>
              <a:rPr lang="iu-Cans-CA" sz="1200" dirty="0">
                <a:latin typeface="Arial" panose="020B0604020202020204" pitchFamily="34" charset="0"/>
                <a:ea typeface="Calibri" panose="020F0502020204030204" pitchFamily="34" charset="0"/>
                <a:cs typeface="Arial" panose="020B0604020202020204" pitchFamily="34" charset="0"/>
              </a:rPr>
              <a:t>ᐅᒥᐅᔭᖅ</a:t>
            </a:r>
            <a:r>
              <a:rPr lang="fr-CA" sz="1200" dirty="0">
                <a:latin typeface="Arial" panose="020B0604020202020204" pitchFamily="34" charset="0"/>
                <a:ea typeface="Calibri" panose="020F0502020204030204" pitchFamily="34" charset="0"/>
                <a:cs typeface="Arial" panose="020B0604020202020204" pitchFamily="34" charset="0"/>
              </a:rPr>
              <a:t> </a:t>
            </a:r>
            <a:r>
              <a:rPr lang="iu-Cans-CA" sz="1200" b="1" dirty="0">
                <a:latin typeface="Arial" panose="020B0604020202020204" pitchFamily="34" charset="0"/>
                <a:ea typeface="Calibri" panose="020F0502020204030204" pitchFamily="34" charset="0"/>
                <a:cs typeface="Arial" panose="020B0604020202020204" pitchFamily="34" charset="0"/>
              </a:rPr>
              <a:t>(</a:t>
            </a:r>
            <a:r>
              <a:rPr lang="iu-Cans-CA" sz="1200" dirty="0">
                <a:latin typeface="Arial" panose="020B0604020202020204" pitchFamily="34" charset="0"/>
                <a:ea typeface="Calibri" panose="020F0502020204030204" pitchFamily="34" charset="0"/>
                <a:cs typeface="Arial" panose="020B0604020202020204" pitchFamily="34" charset="0"/>
              </a:rPr>
              <a:t>ᔭᓄᐊᕆ </a:t>
            </a:r>
            <a:r>
              <a:rPr lang="fr-CA" sz="1200" dirty="0">
                <a:latin typeface="Arial" panose="020B0604020202020204" pitchFamily="34" charset="0"/>
                <a:ea typeface="Calibri" panose="020F0502020204030204" pitchFamily="34" charset="0"/>
                <a:cs typeface="Arial" panose="020B0604020202020204" pitchFamily="34" charset="0"/>
              </a:rPr>
              <a:t>29);</a:t>
            </a:r>
            <a:r>
              <a:rPr lang="fr-CA" sz="1600" dirty="0">
                <a:latin typeface="Arial" panose="020B0604020202020204" pitchFamily="34" charset="0"/>
                <a:ea typeface="Calibri" panose="020F0502020204030204" pitchFamily="34" charset="0"/>
                <a:cs typeface="Arial" panose="020B0604020202020204" pitchFamily="34" charset="0"/>
              </a:rPr>
              <a:t> </a:t>
            </a:r>
            <a:endParaRPr lang="fr-CA" sz="1200" dirty="0">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buFont typeface="Arial" panose="020B0604020202020204" pitchFamily="34" charset="0"/>
              <a:buChar char="•"/>
            </a:pPr>
            <a:endParaRPr lang="fr-CA" sz="1200" dirty="0">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buFont typeface="Arial" panose="020B0604020202020204" pitchFamily="34" charset="0"/>
              <a:buChar char="•"/>
            </a:pPr>
            <a:endParaRPr lang="fr-CA" sz="1200" dirty="0">
              <a:latin typeface="Arial" panose="020B0604020202020204" pitchFamily="34" charset="0"/>
              <a:ea typeface="Calibri" panose="020F0502020204030204" pitchFamily="34" charset="0"/>
              <a:cs typeface="Arial" panose="020B0604020202020204" pitchFamily="34" charset="0"/>
            </a:endParaRPr>
          </a:p>
          <a:p>
            <a:pPr marL="742950" lvl="1" indent="-285750">
              <a:lnSpc>
                <a:spcPct val="107000"/>
              </a:lnSpc>
              <a:buFont typeface="Courier New" panose="02070309020205020404" pitchFamily="49" charset="0"/>
              <a:buChar char="o"/>
            </a:pPr>
            <a:endParaRPr lang="fr-CA" sz="1600" dirty="0">
              <a:latin typeface="Arial" panose="020B0604020202020204" pitchFamily="34" charset="0"/>
              <a:ea typeface="Calibri" panose="020F0502020204030204" pitchFamily="34" charset="0"/>
              <a:cs typeface="Arial" panose="020B0604020202020204" pitchFamily="34" charset="0"/>
            </a:endParaRPr>
          </a:p>
          <a:p>
            <a:pPr lvl="1">
              <a:lnSpc>
                <a:spcPct val="107000"/>
              </a:lnSpc>
            </a:pPr>
            <a:endParaRPr lang="fr-CA" sz="1600" b="1" dirty="0">
              <a:latin typeface="Arial" panose="020B0604020202020204" pitchFamily="34" charset="0"/>
              <a:ea typeface="Calibri" panose="020F0502020204030204" pitchFamily="34" charset="0"/>
              <a:cs typeface="Arial" panose="020B0604020202020204" pitchFamily="34" charset="0"/>
            </a:endParaRPr>
          </a:p>
          <a:p>
            <a:pPr marL="1257300" lvl="2" indent="-342900">
              <a:lnSpc>
                <a:spcPct val="107000"/>
              </a:lnSpc>
              <a:buFont typeface="Courier New" panose="02070309020205020404" pitchFamily="49" charset="0"/>
              <a:buChar char="o"/>
            </a:pPr>
            <a:endParaRPr lang="fr-CA" sz="1400" dirty="0">
              <a:latin typeface="Arial" panose="020B0604020202020204" pitchFamily="34" charset="0"/>
              <a:ea typeface="Calibri" panose="020F0502020204030204" pitchFamily="34" charset="0"/>
              <a:cs typeface="Arial" panose="020B0604020202020204" pitchFamily="34" charset="0"/>
            </a:endParaRPr>
          </a:p>
          <a:p>
            <a:pPr marL="800100" lvl="1" indent="-342900">
              <a:lnSpc>
                <a:spcPct val="107000"/>
              </a:lnSpc>
              <a:buFont typeface="Arial" panose="020B0604020202020204" pitchFamily="34" charset="0"/>
              <a:buChar char="•"/>
            </a:pPr>
            <a:endParaRPr lang="fr-CA" sz="1600" b="1" dirty="0">
              <a:latin typeface="Arial" panose="020B0604020202020204" pitchFamily="34" charset="0"/>
              <a:ea typeface="Calibri" panose="020F0502020204030204" pitchFamily="34" charset="0"/>
              <a:cs typeface="Arial" panose="020B0604020202020204" pitchFamily="34" charset="0"/>
            </a:endParaRPr>
          </a:p>
          <a:p>
            <a:pPr marL="1200150" lvl="2" indent="-285750">
              <a:lnSpc>
                <a:spcPct val="107000"/>
              </a:lnSpc>
              <a:buFont typeface="Courier New" panose="02070309020205020404" pitchFamily="49" charset="0"/>
              <a:buChar char="o"/>
            </a:pPr>
            <a:endParaRPr lang="fr-CA" dirty="0">
              <a:latin typeface="Arial" panose="020B0604020202020204" pitchFamily="34" charset="0"/>
              <a:cs typeface="Arial" panose="020B0604020202020204" pitchFamily="34" charset="0"/>
            </a:endParaRPr>
          </a:p>
          <a:p>
            <a:pPr marL="1200150" lvl="2" indent="-285750">
              <a:lnSpc>
                <a:spcPct val="107000"/>
              </a:lnSpc>
              <a:buFont typeface="Courier New" panose="02070309020205020404" pitchFamily="49" charset="0"/>
              <a:buChar char="o"/>
            </a:pPr>
            <a:endParaRPr lang="en-CA"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2EF6ADB6-E889-53F0-7E22-5D7F8AE93C3A}"/>
              </a:ext>
            </a:extLst>
          </p:cNvPr>
          <p:cNvSpPr txBox="1"/>
          <p:nvPr/>
        </p:nvSpPr>
        <p:spPr>
          <a:xfrm>
            <a:off x="1716334" y="248932"/>
            <a:ext cx="6624736" cy="954107"/>
          </a:xfrm>
          <a:prstGeom prst="rect">
            <a:avLst/>
          </a:prstGeom>
          <a:noFill/>
          <a:ln w="63500">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iu-Cans-CA" sz="2800" b="1" dirty="0"/>
              <a:t>ᐊᑦᔨᒌᖕᖏᑐᐃᑦ ᐅᓚᐱᑦᓯᔨᐅᖃᑎᒌᑦ ᐊᐅᓚᒍᓯᕕᓂᖏᑦ</a:t>
            </a:r>
            <a:endParaRPr lang="fr-CA" sz="2800" b="1" dirty="0"/>
          </a:p>
        </p:txBody>
      </p:sp>
      <p:sp>
        <p:nvSpPr>
          <p:cNvPr id="6" name="TextBox 5">
            <a:extLst>
              <a:ext uri="{FF2B5EF4-FFF2-40B4-BE49-F238E27FC236}">
                <a16:creationId xmlns:a16="http://schemas.microsoft.com/office/drawing/2014/main" id="{62E0628E-D36A-737F-41B7-9E6A480C4B5A}"/>
              </a:ext>
            </a:extLst>
          </p:cNvPr>
          <p:cNvSpPr txBox="1"/>
          <p:nvPr/>
        </p:nvSpPr>
        <p:spPr>
          <a:xfrm>
            <a:off x="1716334" y="1402916"/>
            <a:ext cx="6624736" cy="646331"/>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iu-Cans-CA" b="1" dirty="0">
                <a:solidFill>
                  <a:srgbClr val="C00000"/>
                </a:solidFill>
              </a:rPr>
              <a:t>ᓄᕕᒻᐱᕆᒃ ᑎᓯᒻᐱᕆ 2024, ᔭᓄᐊᕆ 2025</a:t>
            </a:r>
            <a:endParaRPr lang="fr-CA" b="1" dirty="0">
              <a:solidFill>
                <a:srgbClr val="FF0000"/>
              </a:solidFill>
              <a:latin typeface="Arial" panose="020B0604020202020204" pitchFamily="34" charset="0"/>
              <a:cs typeface="Arial" panose="020B0604020202020204" pitchFamily="34" charset="0"/>
            </a:endParaRPr>
          </a:p>
          <a:p>
            <a:pPr algn="ctr"/>
            <a:endParaRPr lang="fr-CA" b="1" dirty="0">
              <a:solidFill>
                <a:srgbClr val="C00000"/>
              </a:solidFill>
            </a:endParaRPr>
          </a:p>
        </p:txBody>
      </p:sp>
    </p:spTree>
    <p:extLst>
      <p:ext uri="{BB962C8B-B14F-4D97-AF65-F5344CB8AC3E}">
        <p14:creationId xmlns:p14="http://schemas.microsoft.com/office/powerpoint/2010/main" val="2788035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9A2E62-17DE-72F1-D18E-9B0BB5F1708C}"/>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210174B0-33CA-6D59-8784-E78EBE40FC93}"/>
              </a:ext>
            </a:extLst>
          </p:cNvPr>
          <p:cNvSpPr>
            <a:spLocks noGrp="1"/>
          </p:cNvSpPr>
          <p:nvPr>
            <p:ph type="title"/>
          </p:nvPr>
        </p:nvSpPr>
        <p:spPr>
          <a:xfrm>
            <a:off x="264518" y="1844824"/>
            <a:ext cx="8640960" cy="4896544"/>
          </a:xfrm>
        </p:spPr>
        <p:txBody>
          <a:bodyPr anchor="t">
            <a:normAutofit/>
          </a:bodyPr>
          <a:lstStyle/>
          <a:p>
            <a:pPr algn="l"/>
            <a:br>
              <a:rPr lang="fr-CA" sz="1400" b="1" dirty="0"/>
            </a:br>
            <a:br>
              <a:rPr lang="fr-CA" sz="1400" b="1" dirty="0"/>
            </a:br>
            <a:endParaRPr lang="fr-CA" sz="1400" b="1" dirty="0"/>
          </a:p>
        </p:txBody>
      </p:sp>
      <p:pic>
        <p:nvPicPr>
          <p:cNvPr id="8" name="Picture 7">
            <a:extLst>
              <a:ext uri="{FF2B5EF4-FFF2-40B4-BE49-F238E27FC236}">
                <a16:creationId xmlns:a16="http://schemas.microsoft.com/office/drawing/2014/main" id="{64033FBF-5743-CE86-3BBB-E09BAB294D4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384829"/>
            <a:ext cx="1023760" cy="1178924"/>
          </a:xfrm>
          <a:prstGeom prst="rect">
            <a:avLst/>
          </a:prstGeom>
        </p:spPr>
      </p:pic>
      <p:sp>
        <p:nvSpPr>
          <p:cNvPr id="2" name="Rectangle 1">
            <a:extLst>
              <a:ext uri="{FF2B5EF4-FFF2-40B4-BE49-F238E27FC236}">
                <a16:creationId xmlns:a16="http://schemas.microsoft.com/office/drawing/2014/main" id="{3FD69398-E4D7-BC8E-61F5-70DD036B8C64}"/>
              </a:ext>
            </a:extLst>
          </p:cNvPr>
          <p:cNvSpPr/>
          <p:nvPr/>
        </p:nvSpPr>
        <p:spPr>
          <a:xfrm>
            <a:off x="467544" y="1844824"/>
            <a:ext cx="6390456" cy="5965929"/>
          </a:xfrm>
          <a:prstGeom prst="rect">
            <a:avLst/>
          </a:prstGeom>
        </p:spPr>
        <p:txBody>
          <a:bodyPr wrap="square">
            <a:spAutoFit/>
          </a:bodyPr>
          <a:lstStyle/>
          <a:p>
            <a:pPr>
              <a:lnSpc>
                <a:spcPct val="107000"/>
              </a:lnSpc>
            </a:pPr>
            <a:r>
              <a:rPr lang="iu-Cans-CA" sz="2000" b="1" dirty="0">
                <a:latin typeface="Arial" panose="020B0604020202020204" pitchFamily="34" charset="0"/>
                <a:ea typeface="Calibri" panose="020F0502020204030204" pitchFamily="34" charset="0"/>
                <a:cs typeface="Arial" panose="020B0604020202020204" pitchFamily="34" charset="0"/>
              </a:rPr>
              <a:t>ᓱᓇᓱᐊᓚᕿᒻᒪᕆᑦᓯᔪᕕᓃᑦ</a:t>
            </a:r>
          </a:p>
          <a:p>
            <a:pPr>
              <a:lnSpc>
                <a:spcPct val="107000"/>
              </a:lnSpc>
            </a:pPr>
            <a:endParaRPr lang="fr-CA" sz="2000" b="1" dirty="0">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buFont typeface="Arial" panose="020B0604020202020204" pitchFamily="34" charset="0"/>
              <a:buChar char="•"/>
            </a:pPr>
            <a:r>
              <a:rPr lang="iu-Cans-CA" sz="1600" dirty="0">
                <a:latin typeface="Arial" panose="020B0604020202020204" pitchFamily="34" charset="0"/>
                <a:ea typeface="Calibri" panose="020F0502020204030204" pitchFamily="34" charset="0"/>
                <a:cs typeface="Arial" panose="020B0604020202020204" pitchFamily="34" charset="0"/>
              </a:rPr>
              <a:t>ᖁᐊᕐᓱᓂ ᑐᖁᔪᖅ (1)</a:t>
            </a:r>
            <a:endParaRPr lang="fr-CA" sz="1600" dirty="0">
              <a:latin typeface="Arial" panose="020B0604020202020204" pitchFamily="34" charset="0"/>
              <a:ea typeface="Calibri" panose="020F0502020204030204" pitchFamily="34" charset="0"/>
              <a:cs typeface="Arial" panose="020B0604020202020204" pitchFamily="34" charset="0"/>
            </a:endParaRPr>
          </a:p>
          <a:p>
            <a:pPr marL="742950" lvl="1" indent="-285750">
              <a:lnSpc>
                <a:spcPct val="107000"/>
              </a:lnSpc>
              <a:buFont typeface="Courier New" panose="02070309020205020404" pitchFamily="49" charset="0"/>
              <a:buChar char="o"/>
            </a:pPr>
            <a:r>
              <a:rPr lang="iu-Cans-CA" sz="1200" dirty="0">
                <a:latin typeface="Arial" panose="020B0604020202020204" pitchFamily="34" charset="0"/>
                <a:ea typeface="Calibri" panose="020F0502020204030204" pitchFamily="34" charset="0"/>
                <a:cs typeface="Arial" panose="020B0604020202020204" pitchFamily="34" charset="0"/>
              </a:rPr>
              <a:t>ᐅᒥᐅᔭᖅ (ᔭᓄᐊᕆ 21)</a:t>
            </a:r>
            <a:r>
              <a:rPr lang="fr-CA" sz="1200" dirty="0">
                <a:latin typeface="Arial" panose="020B0604020202020204" pitchFamily="34" charset="0"/>
                <a:ea typeface="Calibri" panose="020F0502020204030204" pitchFamily="34" charset="0"/>
                <a:cs typeface="Arial" panose="020B0604020202020204" pitchFamily="34" charset="0"/>
              </a:rPr>
              <a:t>;</a:t>
            </a:r>
          </a:p>
          <a:p>
            <a:pPr marL="285750" indent="-285750">
              <a:lnSpc>
                <a:spcPct val="107000"/>
              </a:lnSpc>
              <a:buFont typeface="Courier New" panose="02070309020205020404" pitchFamily="49" charset="0"/>
              <a:buChar char="o"/>
            </a:pPr>
            <a:endParaRPr lang="fr-CA" sz="1200" dirty="0">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buFont typeface="Arial" panose="020B0604020202020204" pitchFamily="34" charset="0"/>
              <a:buChar char="•"/>
            </a:pPr>
            <a:r>
              <a:rPr lang="iu-Cans-CA" sz="1600" dirty="0">
                <a:latin typeface="Arial" panose="020B0604020202020204" pitchFamily="34" charset="0"/>
                <a:ea typeface="Calibri" panose="020F0502020204030204" pitchFamily="34" charset="0"/>
                <a:cs typeface="Arial" panose="020B0604020202020204" pitchFamily="34" charset="0"/>
              </a:rPr>
              <a:t>ᐳᓖᓰ ᖁᑮᔪᕕᓂᖅ (BEIᑯᓄᑦ ᖃᐅᔨᓴᕐᑕᐅᓚᕿᓕᕐᑐᖅ)</a:t>
            </a:r>
            <a:endParaRPr lang="fr-CA" sz="1600" dirty="0">
              <a:latin typeface="Arial" panose="020B0604020202020204" pitchFamily="34" charset="0"/>
              <a:ea typeface="Calibri" panose="020F0502020204030204" pitchFamily="34" charset="0"/>
              <a:cs typeface="Arial" panose="020B0604020202020204" pitchFamily="34" charset="0"/>
            </a:endParaRPr>
          </a:p>
          <a:p>
            <a:pPr marL="742950" lvl="1" indent="-285750">
              <a:lnSpc>
                <a:spcPct val="107000"/>
              </a:lnSpc>
              <a:buFont typeface="Courier New" panose="02070309020205020404" pitchFamily="49" charset="0"/>
              <a:buChar char="o"/>
            </a:pPr>
            <a:r>
              <a:rPr lang="iu-Cans-CA" sz="1200" dirty="0">
                <a:latin typeface="Arial" panose="020B0604020202020204" pitchFamily="34" charset="0"/>
                <a:ea typeface="Calibri" panose="020F0502020204030204" pitchFamily="34" charset="0"/>
                <a:cs typeface="Arial" panose="020B0604020202020204" pitchFamily="34" charset="0"/>
              </a:rPr>
              <a:t>ᓴᓪᓗᐃᑦ (ᓄᕕᒻᐱᕆ 4)</a:t>
            </a:r>
            <a:endParaRPr lang="fr-CA" sz="1200" dirty="0">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buFont typeface="Arial" panose="020B0604020202020204" pitchFamily="34" charset="0"/>
              <a:buChar char="•"/>
            </a:pPr>
            <a:r>
              <a:rPr lang="iu-Cans-CA" sz="1600" dirty="0">
                <a:latin typeface="Arial" panose="020B0604020202020204" pitchFamily="34" charset="0"/>
                <a:ea typeface="Calibri" panose="020F0502020204030204" pitchFamily="34" charset="0"/>
                <a:cs typeface="Arial" panose="020B0604020202020204" pitchFamily="34" charset="0"/>
              </a:rPr>
              <a:t>ᐃᑯᐊᓪᓓᓂᖅ </a:t>
            </a:r>
            <a:r>
              <a:rPr lang="fr-CA" sz="1600" dirty="0">
                <a:latin typeface="Arial" panose="020B0604020202020204" pitchFamily="34" charset="0"/>
                <a:ea typeface="Calibri" panose="020F0502020204030204" pitchFamily="34" charset="0"/>
                <a:cs typeface="Arial" panose="020B0604020202020204" pitchFamily="34" charset="0"/>
              </a:rPr>
              <a:t>(1)</a:t>
            </a:r>
          </a:p>
          <a:p>
            <a:pPr marL="742950" lvl="1" indent="-285750">
              <a:lnSpc>
                <a:spcPct val="107000"/>
              </a:lnSpc>
              <a:buFont typeface="Courier New" panose="02070309020205020404" pitchFamily="49" charset="0"/>
              <a:buChar char="o"/>
            </a:pPr>
            <a:r>
              <a:rPr lang="iu-Cans-CA" sz="1200" dirty="0">
                <a:latin typeface="Arial" panose="020B0604020202020204" pitchFamily="34" charset="0"/>
                <a:ea typeface="Calibri" panose="020F0502020204030204" pitchFamily="34" charset="0"/>
                <a:cs typeface="Arial" panose="020B0604020202020204" pitchFamily="34" charset="0"/>
              </a:rPr>
              <a:t>ᓴᓪᓗᐃᑦ (ᑎᓯᒻᐱᕆ ᖅ); </a:t>
            </a:r>
            <a:endParaRPr lang="fr-CA" sz="1200" dirty="0">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buFont typeface="Arial" panose="020B0604020202020204" pitchFamily="34" charset="0"/>
              <a:buChar char="•"/>
            </a:pPr>
            <a:r>
              <a:rPr lang="iu-Cans-CA" sz="1600" dirty="0">
                <a:latin typeface="Arial" panose="020B0604020202020204" pitchFamily="34" charset="0"/>
                <a:ea typeface="Calibri" panose="020F0502020204030204" pitchFamily="34" charset="0"/>
                <a:cs typeface="Arial" panose="020B0604020202020204" pitchFamily="34" charset="0"/>
              </a:rPr>
              <a:t>ᕿᒻᒥᒧᑦ ᐅᒋᐊᕐᑕᐅᓂᖅ (ᓱᒐᓗᑦᑐᒥᒃ ᐅᒋᐊᕐᑕᐅᔪᖅ ᖁᓕᐅᖕᖏᒐᕐᑐᓂᑦ ᐅᑭᐅᓕᒃ ᓂᕕᐊᕐᓯᐊᖅ) </a:t>
            </a:r>
            <a:r>
              <a:rPr lang="fr-CA" sz="1600" dirty="0">
                <a:latin typeface="Arial" panose="020B0604020202020204" pitchFamily="34" charset="0"/>
                <a:ea typeface="Calibri" panose="020F0502020204030204" pitchFamily="34" charset="0"/>
                <a:cs typeface="Arial" panose="020B0604020202020204" pitchFamily="34" charset="0"/>
              </a:rPr>
              <a:t>(1)</a:t>
            </a:r>
          </a:p>
          <a:p>
            <a:pPr marL="742950" lvl="1" indent="-285750">
              <a:lnSpc>
                <a:spcPct val="107000"/>
              </a:lnSpc>
              <a:buFont typeface="Courier New" panose="02070309020205020404" pitchFamily="49" charset="0"/>
              <a:buChar char="o"/>
            </a:pPr>
            <a:r>
              <a:rPr lang="iu-Cans-CA" sz="1200" dirty="0">
                <a:latin typeface="Arial" panose="020B0604020202020204" pitchFamily="34" charset="0"/>
                <a:ea typeface="Calibri" panose="020F0502020204030204" pitchFamily="34" charset="0"/>
                <a:cs typeface="Arial" panose="020B0604020202020204" pitchFamily="34" charset="0"/>
              </a:rPr>
              <a:t>ᑰᑦᔪᐊᖅ (ᓄᕕᒻᐱᕆ 14)</a:t>
            </a:r>
            <a:endParaRPr lang="fr-CA" sz="1200" dirty="0">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buFont typeface="Arial" panose="020B0604020202020204" pitchFamily="34" charset="0"/>
              <a:buChar char="•"/>
            </a:pPr>
            <a:endParaRPr lang="fr-CA" sz="1200" dirty="0">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buFont typeface="Arial" panose="020B0604020202020204" pitchFamily="34" charset="0"/>
              <a:buChar char="•"/>
            </a:pPr>
            <a:endParaRPr lang="fr-CA" sz="1600" dirty="0">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buFont typeface="Arial" panose="020B0604020202020204" pitchFamily="34" charset="0"/>
              <a:buChar char="•"/>
            </a:pPr>
            <a:endParaRPr lang="fr-CA" sz="1600" dirty="0">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buFont typeface="Arial" panose="020B0604020202020204" pitchFamily="34" charset="0"/>
              <a:buChar char="•"/>
            </a:pPr>
            <a:endParaRPr lang="fr-CA" sz="1200" dirty="0">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buFont typeface="Arial" panose="020B0604020202020204" pitchFamily="34" charset="0"/>
              <a:buChar char="•"/>
            </a:pPr>
            <a:endParaRPr lang="fr-CA" sz="1200" dirty="0">
              <a:latin typeface="Arial" panose="020B0604020202020204" pitchFamily="34" charset="0"/>
              <a:ea typeface="Calibri" panose="020F0502020204030204" pitchFamily="34" charset="0"/>
              <a:cs typeface="Arial" panose="020B0604020202020204" pitchFamily="34" charset="0"/>
            </a:endParaRPr>
          </a:p>
          <a:p>
            <a:pPr marL="742950" lvl="1" indent="-285750">
              <a:lnSpc>
                <a:spcPct val="107000"/>
              </a:lnSpc>
              <a:buFont typeface="Courier New" panose="02070309020205020404" pitchFamily="49" charset="0"/>
              <a:buChar char="o"/>
            </a:pPr>
            <a:endParaRPr lang="fr-CA" sz="1600" dirty="0">
              <a:latin typeface="Arial" panose="020B0604020202020204" pitchFamily="34" charset="0"/>
              <a:ea typeface="Calibri" panose="020F0502020204030204" pitchFamily="34" charset="0"/>
              <a:cs typeface="Arial" panose="020B0604020202020204" pitchFamily="34" charset="0"/>
            </a:endParaRPr>
          </a:p>
          <a:p>
            <a:pPr lvl="1">
              <a:lnSpc>
                <a:spcPct val="107000"/>
              </a:lnSpc>
            </a:pPr>
            <a:endParaRPr lang="fr-CA" sz="1600" b="1" dirty="0">
              <a:latin typeface="Arial" panose="020B0604020202020204" pitchFamily="34" charset="0"/>
              <a:ea typeface="Calibri" panose="020F0502020204030204" pitchFamily="34" charset="0"/>
              <a:cs typeface="Arial" panose="020B0604020202020204" pitchFamily="34" charset="0"/>
            </a:endParaRPr>
          </a:p>
          <a:p>
            <a:pPr marL="1257300" lvl="2" indent="-342900">
              <a:lnSpc>
                <a:spcPct val="107000"/>
              </a:lnSpc>
              <a:buFont typeface="Courier New" panose="02070309020205020404" pitchFamily="49" charset="0"/>
              <a:buChar char="o"/>
            </a:pPr>
            <a:endParaRPr lang="fr-CA" sz="1400" dirty="0">
              <a:latin typeface="Arial" panose="020B0604020202020204" pitchFamily="34" charset="0"/>
              <a:ea typeface="Calibri" panose="020F0502020204030204" pitchFamily="34" charset="0"/>
              <a:cs typeface="Arial" panose="020B0604020202020204" pitchFamily="34" charset="0"/>
            </a:endParaRPr>
          </a:p>
          <a:p>
            <a:pPr marL="800100" lvl="1" indent="-342900">
              <a:lnSpc>
                <a:spcPct val="107000"/>
              </a:lnSpc>
              <a:buFont typeface="Arial" panose="020B0604020202020204" pitchFamily="34" charset="0"/>
              <a:buChar char="•"/>
            </a:pPr>
            <a:endParaRPr lang="fr-CA" sz="1600" b="1" dirty="0">
              <a:latin typeface="Arial" panose="020B0604020202020204" pitchFamily="34" charset="0"/>
              <a:ea typeface="Calibri" panose="020F0502020204030204" pitchFamily="34" charset="0"/>
              <a:cs typeface="Arial" panose="020B0604020202020204" pitchFamily="34" charset="0"/>
            </a:endParaRPr>
          </a:p>
          <a:p>
            <a:pPr marL="1200150" lvl="2" indent="-285750">
              <a:lnSpc>
                <a:spcPct val="107000"/>
              </a:lnSpc>
              <a:buFont typeface="Courier New" panose="02070309020205020404" pitchFamily="49" charset="0"/>
              <a:buChar char="o"/>
            </a:pPr>
            <a:endParaRPr lang="fr-CA" dirty="0">
              <a:latin typeface="Arial" panose="020B0604020202020204" pitchFamily="34" charset="0"/>
              <a:cs typeface="Arial" panose="020B0604020202020204" pitchFamily="34" charset="0"/>
            </a:endParaRPr>
          </a:p>
          <a:p>
            <a:pPr marL="1200150" lvl="2" indent="-285750">
              <a:lnSpc>
                <a:spcPct val="107000"/>
              </a:lnSpc>
              <a:buFont typeface="Courier New" panose="02070309020205020404" pitchFamily="49" charset="0"/>
              <a:buChar char="o"/>
            </a:pPr>
            <a:endParaRPr lang="en-CA"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D502E432-75DD-2DFC-E5E8-1EB8E60A2807}"/>
              </a:ext>
            </a:extLst>
          </p:cNvPr>
          <p:cNvSpPr txBox="1"/>
          <p:nvPr/>
        </p:nvSpPr>
        <p:spPr>
          <a:xfrm>
            <a:off x="1691680" y="332656"/>
            <a:ext cx="6624736" cy="954107"/>
          </a:xfrm>
          <a:prstGeom prst="rect">
            <a:avLst/>
          </a:prstGeom>
          <a:noFill/>
          <a:ln w="63500">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iu-Cans-CA" sz="2800" b="1" dirty="0"/>
              <a:t>ᐊᑦᔨᒌᖕᖏᑐᐃᑦ ᐅᓚᐱᑦᓯᔨᐅᖃᑎᒌᑦ ᐊᐅᓚᒍᓯᕕᓂᖏᑦ</a:t>
            </a:r>
            <a:endParaRPr lang="fr-CA" sz="2800" b="1" dirty="0"/>
          </a:p>
        </p:txBody>
      </p:sp>
      <p:sp>
        <p:nvSpPr>
          <p:cNvPr id="6" name="TextBox 5">
            <a:extLst>
              <a:ext uri="{FF2B5EF4-FFF2-40B4-BE49-F238E27FC236}">
                <a16:creationId xmlns:a16="http://schemas.microsoft.com/office/drawing/2014/main" id="{FC39F031-B880-ACD7-8623-FFBCC8770DFC}"/>
              </a:ext>
            </a:extLst>
          </p:cNvPr>
          <p:cNvSpPr txBox="1"/>
          <p:nvPr/>
        </p:nvSpPr>
        <p:spPr>
          <a:xfrm>
            <a:off x="1716334" y="1483233"/>
            <a:ext cx="6624736" cy="646331"/>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iu-Cans-CA" b="1" dirty="0">
                <a:solidFill>
                  <a:srgbClr val="C00000"/>
                </a:solidFill>
              </a:rPr>
              <a:t>ᓄᕕᒻᐱᕆᒃ ᑎᓯᒻᐱᕆ 2024, ᔭᓄᐊᕆ 2025</a:t>
            </a:r>
            <a:endParaRPr lang="fr-CA" b="1" dirty="0">
              <a:solidFill>
                <a:srgbClr val="FF0000"/>
              </a:solidFill>
              <a:latin typeface="Arial" panose="020B0604020202020204" pitchFamily="34" charset="0"/>
              <a:cs typeface="Arial" panose="020B0604020202020204" pitchFamily="34" charset="0"/>
            </a:endParaRPr>
          </a:p>
          <a:p>
            <a:pPr algn="ctr"/>
            <a:endParaRPr lang="fr-CA" b="1" dirty="0">
              <a:solidFill>
                <a:srgbClr val="C00000"/>
              </a:solidFill>
            </a:endParaRPr>
          </a:p>
        </p:txBody>
      </p:sp>
    </p:spTree>
    <p:extLst>
      <p:ext uri="{BB962C8B-B14F-4D97-AF65-F5344CB8AC3E}">
        <p14:creationId xmlns:p14="http://schemas.microsoft.com/office/powerpoint/2010/main" val="42621239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fc776b13-f88e-42b4-929c-b9754ac8bd1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4DD864AF72F964C98B0803F36228475" ma:contentTypeVersion="8" ma:contentTypeDescription="Create a new document." ma:contentTypeScope="" ma:versionID="80ab298f1f8adffc1f4c9a7ad905052d">
  <xsd:schema xmlns:xsd="http://www.w3.org/2001/XMLSchema" xmlns:xs="http://www.w3.org/2001/XMLSchema" xmlns:p="http://schemas.microsoft.com/office/2006/metadata/properties" xmlns:ns3="fc776b13-f88e-42b4-929c-b9754ac8bd16" xmlns:ns4="3339c9a6-c9e8-4f2b-88a9-c0697f548a8e" targetNamespace="http://schemas.microsoft.com/office/2006/metadata/properties" ma:root="true" ma:fieldsID="7ef3430eb9501ab7cb0aab46906dbf46" ns3:_="" ns4:_="">
    <xsd:import namespace="fc776b13-f88e-42b4-929c-b9754ac8bd16"/>
    <xsd:import namespace="3339c9a6-c9e8-4f2b-88a9-c0697f548a8e"/>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3:MediaServiceSearchPropertie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776b13-f88e-42b4-929c-b9754ac8bd1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339c9a6-c9e8-4f2b-88a9-c0697f548a8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FBEA987-D984-4A33-B410-746B458BB386}">
  <ds:schemaRefs>
    <ds:schemaRef ds:uri="http://schemas.microsoft.com/sharepoint/v3/contenttype/forms"/>
  </ds:schemaRefs>
</ds:datastoreItem>
</file>

<file path=customXml/itemProps2.xml><?xml version="1.0" encoding="utf-8"?>
<ds:datastoreItem xmlns:ds="http://schemas.openxmlformats.org/officeDocument/2006/customXml" ds:itemID="{A201AF83-0E25-4E34-889C-86524FF5CA17}">
  <ds:schemaRefs>
    <ds:schemaRef ds:uri="http://schemas.microsoft.com/office/2006/metadata/properties"/>
    <ds:schemaRef ds:uri="http://schemas.microsoft.com/office/infopath/2007/PartnerControls"/>
    <ds:schemaRef ds:uri="http://schemas.microsoft.com/office/2006/documentManagement/types"/>
    <ds:schemaRef ds:uri="http://www.w3.org/XML/1998/namespace"/>
    <ds:schemaRef ds:uri="3339c9a6-c9e8-4f2b-88a9-c0697f548a8e"/>
    <ds:schemaRef ds:uri="http://purl.org/dc/elements/1.1/"/>
    <ds:schemaRef ds:uri="http://schemas.openxmlformats.org/package/2006/metadata/core-properties"/>
    <ds:schemaRef ds:uri="http://purl.org/dc/terms/"/>
    <ds:schemaRef ds:uri="fc776b13-f88e-42b4-929c-b9754ac8bd16"/>
    <ds:schemaRef ds:uri="http://purl.org/dc/dcmitype/"/>
  </ds:schemaRefs>
</ds:datastoreItem>
</file>

<file path=customXml/itemProps3.xml><?xml version="1.0" encoding="utf-8"?>
<ds:datastoreItem xmlns:ds="http://schemas.openxmlformats.org/officeDocument/2006/customXml" ds:itemID="{51FBCF04-BF86-4F5D-AA5C-B3E59549CE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c776b13-f88e-42b4-929c-b9754ac8bd16"/>
    <ds:schemaRef ds:uri="3339c9a6-c9e8-4f2b-88a9-c0697f548a8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12107</TotalTime>
  <Words>373</Words>
  <Application>Microsoft Office PowerPoint</Application>
  <PresentationFormat>On-screen Show (4:3)</PresentationFormat>
  <Paragraphs>78</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Arial Black</vt:lpstr>
      <vt:lpstr>Calibri</vt:lpstr>
      <vt:lpstr>Courier New</vt:lpstr>
      <vt:lpstr>Office Theme</vt:lpstr>
      <vt:lpstr>ᓄᓇᕕᒻᒥ ᐳᓖᓰᑦ ᐊᐅᓚᓂᖏᑦ</vt:lpstr>
      <vt:lpstr>PowerPoint Presentation</vt:lpstr>
      <vt:lpstr>PowerPoint Presentation</vt:lpstr>
      <vt:lpstr>PowerPoint Presentation</vt:lpstr>
      <vt:lpstr>  </vt:lpstr>
      <vt:lpstr>  </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KRPF SEIZURES</dc:title>
  <dc:creator>Pierre Bettez</dc:creator>
  <cp:lastModifiedBy>Denis Abbott</cp:lastModifiedBy>
  <cp:revision>457</cp:revision>
  <cp:lastPrinted>2020-02-14T14:05:24Z</cp:lastPrinted>
  <dcterms:created xsi:type="dcterms:W3CDTF">2015-04-30T20:18:02Z</dcterms:created>
  <dcterms:modified xsi:type="dcterms:W3CDTF">2025-02-19T16:55:05Z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0x01010094DD864AF72F964C98B0803F36228475</vt:lpwstr>
  </property>
</Properties>
</file>