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2"/>
  </p:notesMasterIdLst>
  <p:sldIdLst>
    <p:sldId id="256" r:id="rId6"/>
    <p:sldId id="272" r:id="rId7"/>
    <p:sldId id="294" r:id="rId8"/>
    <p:sldId id="296" r:id="rId9"/>
    <p:sldId id="297" r:id="rId10"/>
    <p:sldId id="29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35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89565" autoAdjust="0"/>
  </p:normalViewPr>
  <p:slideViewPr>
    <p:cSldViewPr>
      <p:cViewPr varScale="1">
        <p:scale>
          <a:sx n="102" d="100"/>
          <a:sy n="102" d="100"/>
        </p:scale>
        <p:origin x="192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B085F5-028B-4050-865C-E3A29930B39A}" type="datetimeFigureOut">
              <a:rPr lang="fr-CA" smtClean="0"/>
              <a:t>2025-05-13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05CE1-5BBD-48F2-8616-CF37C0F7E6D8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65520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A05CE1-5BBD-48F2-8616-CF37C0F7E6D8}" type="slidenum">
              <a:rPr lang="fr-CA" smtClean="0"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37892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A05CE1-5BBD-48F2-8616-CF37C0F7E6D8}" type="slidenum">
              <a:rPr lang="fr-CA" smtClean="0"/>
              <a:t>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83650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A05CE1-5BBD-48F2-8616-CF37C0F7E6D8}" type="slidenum">
              <a:rPr lang="fr-CA" smtClean="0"/>
              <a:t>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79255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2025-05-13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1023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2025-05-13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3848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2025-05-13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27349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2025-05-13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53851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2025-05-13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63361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2025-05-13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75492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2025-05-13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82824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2025-05-13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09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2025-05-13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1698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2025-05-13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02500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2025-05-13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56790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0000"/>
                <a:lumOff val="40000"/>
              </a:scheme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80D2F-61FF-42A5-AC98-070251150C71}" type="datetimeFigureOut">
              <a:rPr lang="en-CA" smtClean="0"/>
              <a:pPr/>
              <a:t>2025-05-13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5642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6552728"/>
          </a:xfrm>
          <a:ln w="889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r>
              <a:rPr lang="fr-CA" b="1" dirty="0" err="1">
                <a:solidFill>
                  <a:srgbClr val="C00000"/>
                </a:solidFill>
                <a:latin typeface="Arial Black" panose="020B0A04020102020204" pitchFamily="34" charset="0"/>
              </a:rPr>
              <a:t>ᓄᓇᕕᒻᒥ</a:t>
            </a:r>
            <a:r>
              <a:rPr lang="fr-CA" b="1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fr-CA" b="1" dirty="0" err="1">
                <a:solidFill>
                  <a:srgbClr val="C00000"/>
                </a:solidFill>
                <a:latin typeface="Arial Black" panose="020B0A04020102020204" pitchFamily="34" charset="0"/>
              </a:rPr>
              <a:t>ᐳᓖᓰᑦ</a:t>
            </a:r>
            <a:r>
              <a:rPr lang="fr-CA" b="1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fr-CA" b="1" dirty="0" err="1">
                <a:solidFill>
                  <a:srgbClr val="C00000"/>
                </a:solidFill>
                <a:latin typeface="Arial Black" panose="020B0A04020102020204" pitchFamily="34" charset="0"/>
              </a:rPr>
              <a:t>ᐱᓇᓱᐊᕐᑕᖏᑦ</a:t>
            </a:r>
            <a:endParaRPr lang="en-CA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5949280"/>
            <a:ext cx="6400800" cy="62292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fr-CA" b="1" dirty="0" err="1">
                <a:solidFill>
                  <a:srgbClr val="C00000"/>
                </a:solidFill>
              </a:rPr>
              <a:t>ᔭᓄᐊᕆᒥᑦ</a:t>
            </a:r>
            <a:r>
              <a:rPr lang="fr-CA" b="1" dirty="0">
                <a:solidFill>
                  <a:srgbClr val="C00000"/>
                </a:solidFill>
              </a:rPr>
              <a:t> </a:t>
            </a:r>
            <a:r>
              <a:rPr lang="fr-CA" b="1" dirty="0" err="1">
                <a:solidFill>
                  <a:srgbClr val="C00000"/>
                </a:solidFill>
              </a:rPr>
              <a:t>ᐁᕆᓕᒧᑦ</a:t>
            </a:r>
            <a:endParaRPr lang="fr-CA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1340767"/>
            <a:ext cx="3528392" cy="4063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75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91680" y="332656"/>
            <a:ext cx="6624736" cy="1384995"/>
          </a:xfrm>
          <a:prstGeom prst="rect">
            <a:avLst/>
          </a:prstGeom>
          <a:noFill/>
          <a:ln w="635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CA" sz="2800" b="1" dirty="0" err="1"/>
              <a:t>ᐅᐊᕈᑎᒌᓂᒃ</a:t>
            </a:r>
            <a:r>
              <a:rPr lang="en-CA" sz="2800" b="1" dirty="0"/>
              <a:t>  </a:t>
            </a:r>
            <a:r>
              <a:rPr lang="en-CA" sz="2800" b="1" dirty="0" err="1"/>
              <a:t>ᑲᒪᒋᔭᖃᕆᐊᖃᓲᑦ</a:t>
            </a:r>
            <a:r>
              <a:rPr lang="en-CA" sz="2800" b="1" dirty="0"/>
              <a:t> </a:t>
            </a:r>
            <a:r>
              <a:rPr lang="en-CA" sz="2800" b="1" dirty="0" err="1"/>
              <a:t>ᐱᓇᓱᐊᕐᑕᕕᓂᖏᑦ</a:t>
            </a:r>
            <a:endParaRPr lang="en-CA" sz="2800" b="1" dirty="0"/>
          </a:p>
          <a:p>
            <a:pPr algn="ctr"/>
            <a:endParaRPr lang="fr-CA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691680" y="1009888"/>
            <a:ext cx="6624736" cy="64633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endParaRPr lang="fr-CA" b="1" dirty="0">
              <a:solidFill>
                <a:srgbClr val="C00000"/>
              </a:solidFill>
            </a:endParaRPr>
          </a:p>
          <a:p>
            <a:pPr algn="ctr"/>
            <a:r>
              <a:rPr lang="fr-CA" b="1" dirty="0" err="1">
                <a:solidFill>
                  <a:srgbClr val="C00000"/>
                </a:solidFill>
              </a:rPr>
              <a:t>ᔭᓄᐊᕆᒥᑦ</a:t>
            </a:r>
            <a:r>
              <a:rPr lang="fr-CA" b="1" dirty="0">
                <a:solidFill>
                  <a:srgbClr val="C00000"/>
                </a:solidFill>
              </a:rPr>
              <a:t> </a:t>
            </a:r>
            <a:r>
              <a:rPr lang="fr-CA" b="1" dirty="0" err="1">
                <a:solidFill>
                  <a:srgbClr val="C00000"/>
                </a:solidFill>
              </a:rPr>
              <a:t>ᐁᕆᓕᒧᑦ</a:t>
            </a:r>
            <a:endParaRPr lang="fr-CA" b="1" dirty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67544" y="1955069"/>
            <a:ext cx="8555953" cy="5212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ct val="107000"/>
              </a:lnSpc>
            </a:pPr>
            <a:r>
              <a:rPr lang="fr-CA" sz="20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ᐋᖓᔭᓐᓇᑐᑦ</a:t>
            </a:r>
            <a:r>
              <a:rPr lang="fr-CA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CA" sz="20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ᐃᒥᐊᓗᐃᓪᓗ</a:t>
            </a:r>
            <a:r>
              <a:rPr lang="fr-CA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CA" sz="20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ᑎᒍᔭᐅᔪᑦ</a:t>
            </a:r>
            <a:endParaRPr lang="fr-CA" sz="16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ᔭᓄᐊᕆ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8, 2025-ᖑᑎᓪᓗᒍ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ᑯᑦᔪᐊᒥ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ᖃᐅᔨᒐᓱᐊᕐᑏᑦ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ᑎᒍᓯᓚᐅᔪᓄᑦ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5-ᓂᒃ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ᐃᓄᓐᓂᒃ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ᐋᖓᔭᓐᓇᑐᓗᑲᕐᓂᒃ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(crack)-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ᖑᓂᕋᕐᑕᓂᒃ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ᑎᑭᑎᑦᓯᖃᑦᑕᑐᓂᒃ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ᐅᖓᕙᒧᑦ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ᒪᓗᒋᔭᓕᒫᑦ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ᑯᑦᔪᐊᒦᑦᑐᐃᓇᐅᓚᐅᔪᑦ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ᐊᐅᓪᓚᑎᑦᓯᖃᑦᑕᓱᑎᒃ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ᑐᔫᑎᖃᖃᑦᑕᓱᑎᓪᓗ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ᐊᓯᖏᓐᓄᑦ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ᓄᓇᓕᓐᓄᑦ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ᐳᓖᓰᑦ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ᑎᒍᓯᓚᐅᔪᑦ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148 grams-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ᓂᒃ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ᐅᖁᒣᓐᓂᓕᓐᓂᒃ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ᐋᖓᔭᓐᓇᑐᓗᑲᕐᓂᒃ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(crack),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ᑮᓇᐅᔭᓂᒃ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ᑭᑦᑎᑕᐅᑎᓂᒃ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ᐳᑦᓴᓂᒃ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ᓂᐅᕕᐊᑦᓴᖃᐅᑎᑦᓴᓂᒃ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ᐅᖄᓚᐅᑎᓂᓪᓗ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ᑎᒍᒥᐊᒐᕐᓂᒃ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ᓯᑕᒪᑦ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(4)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ᐸᓯᔭᐅᓯᒪᔪᑦ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ᑎᒍᔭᐅᒪᕕᒻᒦᑎᑕᐅᓚᐅᔪᑦ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ᐃᕐᖃᑐᐃᔨᐅᓪᓗ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ᓯᕗᕌᓅᕐᑎᑕᐅᑦᓱᑎᒃ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ᐊᑕᐅᓯᖅ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ᐸᓯᔭᐅᒪᔪᖅ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ᐊᓂᑎᑕᐅᓚᐅᔪᖅ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ᐳᓖᓯᓄᑦ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ᐃᕐᖃᑐᐃᕕᒻᒥᒋᐊᖃᕋᔭᕐᓱᓂ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ᓯᑯᑦᓴᔭᕐᑖᑎᑕᐅᒍᓂ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ᓄᐃᒋᐊᖃᕐᓂᕃᒍᑎᒥᒃ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. </a:t>
            </a:r>
            <a:endParaRPr lang="fr-CA" sz="2400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00150" lvl="2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endParaRPr lang="fr-CA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00150" lvl="2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endParaRPr lang="fr-CA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84829"/>
            <a:ext cx="1023760" cy="1178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645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92954A-C29D-C00C-5623-754B55E79A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56E98A2-FB38-533E-D768-199EA7AF44E6}"/>
              </a:ext>
            </a:extLst>
          </p:cNvPr>
          <p:cNvSpPr txBox="1"/>
          <p:nvPr/>
        </p:nvSpPr>
        <p:spPr>
          <a:xfrm>
            <a:off x="1465519" y="321365"/>
            <a:ext cx="6624736" cy="1384995"/>
          </a:xfrm>
          <a:prstGeom prst="rect">
            <a:avLst/>
          </a:prstGeom>
          <a:noFill/>
          <a:ln w="635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CA" sz="2800" b="1" dirty="0" err="1"/>
              <a:t>ᐅᐊᕈᑎᒌᓂᒃ</a:t>
            </a:r>
            <a:r>
              <a:rPr lang="en-CA" sz="2800" b="1" dirty="0"/>
              <a:t> </a:t>
            </a:r>
            <a:r>
              <a:rPr lang="en-CA" sz="2800" b="1" dirty="0" err="1"/>
              <a:t>ᑲᒪᒋᔭᖃᕆᐊᖃᓲᑦᐱᓇᓱᐊᕐᑕᕕᓂᖏᑦ</a:t>
            </a:r>
            <a:endParaRPr lang="fr-CA" sz="2800" b="1" dirty="0"/>
          </a:p>
          <a:p>
            <a:pPr algn="ctr"/>
            <a:endParaRPr lang="fr-CA" sz="28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93213F-F5B7-B01D-2919-917B62A85A9B}"/>
              </a:ext>
            </a:extLst>
          </p:cNvPr>
          <p:cNvSpPr txBox="1"/>
          <p:nvPr/>
        </p:nvSpPr>
        <p:spPr>
          <a:xfrm>
            <a:off x="1691680" y="974291"/>
            <a:ext cx="6624736" cy="92333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endParaRPr lang="fr-CA" b="1" dirty="0">
              <a:solidFill>
                <a:srgbClr val="C00000"/>
              </a:solidFill>
            </a:endParaRPr>
          </a:p>
          <a:p>
            <a:pPr algn="ctr"/>
            <a:r>
              <a:rPr lang="fr-CA" b="1" dirty="0" err="1">
                <a:solidFill>
                  <a:srgbClr val="C00000"/>
                </a:solidFill>
              </a:rPr>
              <a:t>ᔭᓄᐊᕆᒥᑦ</a:t>
            </a:r>
            <a:r>
              <a:rPr lang="fr-CA" b="1" dirty="0">
                <a:solidFill>
                  <a:srgbClr val="C00000"/>
                </a:solidFill>
              </a:rPr>
              <a:t> </a:t>
            </a:r>
            <a:r>
              <a:rPr lang="fr-CA" b="1" dirty="0" err="1">
                <a:solidFill>
                  <a:srgbClr val="C00000"/>
                </a:solidFill>
              </a:rPr>
              <a:t>ᐁᕆᓕᒧᑦ</a:t>
            </a:r>
            <a:endParaRPr lang="fr-CA" b="1" dirty="0">
              <a:solidFill>
                <a:srgbClr val="C00000"/>
              </a:solidFill>
            </a:endParaRPr>
          </a:p>
          <a:p>
            <a:pPr algn="ctr"/>
            <a:endParaRPr lang="fr-CA" b="1" dirty="0">
              <a:solidFill>
                <a:srgbClr val="C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0989BD7-5D42-8762-BD81-64116C9FB513}"/>
              </a:ext>
            </a:extLst>
          </p:cNvPr>
          <p:cNvSpPr/>
          <p:nvPr/>
        </p:nvSpPr>
        <p:spPr>
          <a:xfrm>
            <a:off x="467544" y="1955069"/>
            <a:ext cx="8555953" cy="5640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ct val="107000"/>
              </a:lnSpc>
            </a:pPr>
            <a:r>
              <a:rPr lang="fr-CA" sz="20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ᐋᖓᔭᓐᓇᑐᑦ</a:t>
            </a:r>
            <a:r>
              <a:rPr lang="fr-CA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CA" sz="20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ᐃᒥᐊᓗᐃᓪᓗ</a:t>
            </a:r>
            <a:r>
              <a:rPr lang="fr-CA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CA" sz="20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ᑎᒍᔭᐅᔪᑦ</a:t>
            </a:r>
            <a:endParaRPr lang="fr-CA" sz="20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</a:pPr>
            <a:endParaRPr lang="fr-CA" sz="16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ᔭᓄᐊᕆ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10, 2025-ᒥ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ᑯᑦᔪᐊᒥ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ᖃᐅᔨᒐᓱᐊᕐᑏᑦ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ᑎᒍᓯᓚᐅᔪᑦ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ᐃᓄᒻᒥᒃ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ᐊᑕᐅᓯᕐᒥᒃ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ᐋᖓᔮᓐᓇᑐᕐᑕᑎᒥᒃ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ᒪᓐᑐᕆᐊᒥᑦ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ᐱᔪᒥᒃ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ᐳᓖᓰᑦ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ᑎᒍᓯᓚᐅᔪᑦ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93 grams-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ᓂᒃ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ᐅᖁᒣᓐᓂᓕᓐᓂᒃ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ᐋᖓᔭᓐᓇᑐᓗᑲᕐᓂᒃ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(crack). 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ᐸᓯᔭᐅᒪᔪᖅ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ᐊᓂᑎᑕᐅᓚᐅᔪᖅ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ᐳᓖᓯᓄᑦ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ᐃᕐᖃᑐᐃᕕᒻᒥᒋᐊᖃᕋᔭᕐᓱᓂ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ᓯᑯᑦᓴᔭᕐᑖᑎᑕᐅᒍᓂ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ᓄᐃᒋᐊᖃᕐᓂᕃᒍᑎᒥᒃ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. </a:t>
            </a:r>
          </a:p>
          <a:p>
            <a:pPr marL="742950" lvl="1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ᕕᕗᐊᕆ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14, 2025-ᒥ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ᒪᓐᑐᕆᐊᒥ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ᑯᐯᑉ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ᐳᓖᓯᖏᑦ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ᐱᓇᓱᐊᖃᑎᖃᕐᓱᑎᒃ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ᓄᓇᕕᐅᑉ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ᐳᓖᓯᖏᓐᓂᒃ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ᐋᖓᔭᓐᓇᑐᓂᒃ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ᐃᒥᐊᓗᓐᓂᓗ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ᓄᓇᕕᒻᒨᔭᕐᑎᓯᓲᑉ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ᐊᓂᕐᕋᖓᓂᒃ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ᕿᓈᓐᓂᓚᐅᔪᑦ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ᐳᓖᓰᑦ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ᑎᒍᓯᓚᐅᔪᑦ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ᑯᑮᓐᖑᓂᕋᕐᑕᒥᒃ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cocaine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ᐃᒥᐊᓗᓐᓂᒃ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$1,540-ᓂᓪᓗ. 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ᒪᕐᕉᒃ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ᐱᖁᔭᑎᒍᑦ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ᐸᓯᔭᐅᓂᖃᓚᐅᔫᒃ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ᐊᑕᐅᓯᕐᓗ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ᐊᑭᓖᔪᑦᓴᓕᐊᖑᑎᓪᓗᒍ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LIMBA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ᐱᖁᔭᖓᑎᒍᑦ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ᐃᒥᐊᓗᒻᒥ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ᐸᓯᔭᐅᒍᑎᖃᕐᓂᒧᑦ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ᐱᖁᔭᖅ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fr-CA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00150" lvl="2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endParaRPr lang="fr-CA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ADA848D-0F5C-2615-7B31-4225C5A49B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84829"/>
            <a:ext cx="1023760" cy="1178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897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84AF68-ED5B-B70F-D1E6-28E0726664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62064BC-D7F5-1069-7FFE-B315DF0BF898}"/>
              </a:ext>
            </a:extLst>
          </p:cNvPr>
          <p:cNvSpPr txBox="1"/>
          <p:nvPr/>
        </p:nvSpPr>
        <p:spPr>
          <a:xfrm>
            <a:off x="1619672" y="281793"/>
            <a:ext cx="6624736" cy="1661993"/>
          </a:xfrm>
          <a:prstGeom prst="rect">
            <a:avLst/>
          </a:prstGeom>
          <a:noFill/>
          <a:ln w="635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CA" sz="2800" b="1" dirty="0" err="1"/>
              <a:t>ᐅᐊᕈᑎᒌᓂᒃ</a:t>
            </a:r>
            <a:r>
              <a:rPr lang="en-CA" sz="2800" b="1" dirty="0"/>
              <a:t>  </a:t>
            </a:r>
            <a:r>
              <a:rPr lang="en-CA" sz="2800" b="1" dirty="0" err="1"/>
              <a:t>ᑲᒪᒋᔭᖃᕆᐊᖃᓲᑦ</a:t>
            </a:r>
            <a:r>
              <a:rPr lang="en-CA" sz="2800" b="1" dirty="0"/>
              <a:t> </a:t>
            </a:r>
            <a:r>
              <a:rPr lang="en-CA" sz="2800" b="1" dirty="0" err="1"/>
              <a:t>ᐱᓇᓱᐊᕐᑕᕕᓂᖏᑦ</a:t>
            </a:r>
            <a:endParaRPr lang="fr-CA" sz="2800" b="1" dirty="0"/>
          </a:p>
          <a:p>
            <a:pPr algn="ctr"/>
            <a:r>
              <a:rPr lang="fr-CA" b="1" dirty="0" err="1">
                <a:solidFill>
                  <a:srgbClr val="C00000"/>
                </a:solidFill>
              </a:rPr>
              <a:t>ᔭᓄᐊᕆᒥᑦ</a:t>
            </a:r>
            <a:r>
              <a:rPr lang="fr-CA" b="1" dirty="0">
                <a:solidFill>
                  <a:srgbClr val="C00000"/>
                </a:solidFill>
              </a:rPr>
              <a:t> </a:t>
            </a:r>
            <a:r>
              <a:rPr lang="fr-CA" b="1" dirty="0" err="1">
                <a:solidFill>
                  <a:srgbClr val="C00000"/>
                </a:solidFill>
              </a:rPr>
              <a:t>ᐁᕆᓕᒧᑦ</a:t>
            </a:r>
            <a:endParaRPr lang="fr-CA" b="1" dirty="0">
              <a:solidFill>
                <a:srgbClr val="C00000"/>
              </a:solidFill>
            </a:endParaRPr>
          </a:p>
          <a:p>
            <a:pPr algn="ctr"/>
            <a:endParaRPr lang="fr-CA" sz="2800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FABEAA1-6BAC-9297-0C30-55F5F01AC779}"/>
              </a:ext>
            </a:extLst>
          </p:cNvPr>
          <p:cNvSpPr/>
          <p:nvPr/>
        </p:nvSpPr>
        <p:spPr>
          <a:xfrm>
            <a:off x="467544" y="1955069"/>
            <a:ext cx="8555953" cy="32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ct val="107000"/>
              </a:lnSpc>
            </a:pPr>
            <a:r>
              <a:rPr lang="fr-CA" sz="20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ᐋᖓᔭᓐᓇᑐᑦ</a:t>
            </a:r>
            <a:r>
              <a:rPr lang="fr-CA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CA" sz="20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ᐃᒥᐊᓗᐃᓪᓗ</a:t>
            </a:r>
            <a:r>
              <a:rPr lang="fr-CA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CA" sz="20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ᑎᒍᔭᐅᔪᑦ</a:t>
            </a:r>
            <a:endParaRPr lang="fr-CA" sz="20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</a:pPr>
            <a:endParaRPr lang="fr-CA" sz="16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ᒫᑦᔨ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19, 2025-ᖑᑎᓪᓗᒍ,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ᐊᑕᐅᑦᓯᑯᕐᑐᒥᒃ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ᐃᓄᒃᔪᐊᒥ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ᒪᓐᑐᕆᐊᒥᓗ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ᑯᐯᑉ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ᐳᓖᓯᖏᑦ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ᓄᓇᕕᐅᓪᓗ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ᐳᓖᓯᖏᑦ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ᕿᓈᓐᓂᓚᐅᔪᑦ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LIMBA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ᐱᖁᔭᖓᑎᒍᑦ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ᐃᒥᐊᓗᒻᒥ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ᐸᓯᔭᐅᒍᑎᖃᕐᓂᒧᑦ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ᐱᖁᔭᖅ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ᐳᓖᓰᑦ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ᑎᒍᓯᓚᐅᔪᑦ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ᐃᒥᐊᓗᓐᓂᒃ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ᖁᑭᐅᑎᒥᒃ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ᐅᖄᓚᐅᑎᓂᒃ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ᑎᒍᒥᐊᒐᕐᓂᒃ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$42,290-ᓂᓪᓗ. 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ᑲᑎᑦᓱᒋᑦ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, 7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ᐸᓯᔭᐅᓯᒪᔪᑦ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ᑲᒪᒋᔭᐅᒍᓯᖃᓛᕐᑐᑦ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LIMBA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ᐱᖁᔭᖓᓂᒃ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ᓯᖁᒥᑦᓯᓯᒪᓂᕐᒧᑦ</a:t>
            </a:r>
            <a:r>
              <a:rPr lang="fr-CA" sz="2400" dirty="0">
                <a:ea typeface="Calibri" panose="020F0502020204030204" pitchFamily="34" charset="0"/>
                <a:cs typeface="Times New Roman" panose="02020603050405020304" pitchFamily="18" charset="0"/>
              </a:rPr>
              <a:t>. 	</a:t>
            </a:r>
            <a:endParaRPr lang="fr-CA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00150" lvl="2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endParaRPr lang="fr-CA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26FC164-156D-7267-87B0-9B6980F1541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84829"/>
            <a:ext cx="1023760" cy="1178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964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91680" y="332656"/>
            <a:ext cx="6624736" cy="1231106"/>
          </a:xfrm>
          <a:prstGeom prst="rect">
            <a:avLst/>
          </a:prstGeom>
          <a:noFill/>
          <a:ln w="635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CA" sz="2800" b="1" dirty="0" err="1"/>
              <a:t>ᐅᐊᕈᑎᒌᓂᒃ</a:t>
            </a:r>
            <a:r>
              <a:rPr lang="en-CA" sz="2800" b="1" dirty="0"/>
              <a:t>  </a:t>
            </a:r>
            <a:r>
              <a:rPr lang="en-CA" sz="2800" b="1" dirty="0" err="1"/>
              <a:t>ᑲᒪᒋᔭᖃᕆᐊᖃᓲᑦ</a:t>
            </a:r>
            <a:r>
              <a:rPr lang="en-CA" sz="2800" b="1" dirty="0"/>
              <a:t> </a:t>
            </a:r>
            <a:r>
              <a:rPr lang="en-CA" sz="2800" b="1" dirty="0" err="1"/>
              <a:t>ᐱᓇᓱᐊᕐᑕᕕᓂᖏᑦ</a:t>
            </a:r>
            <a:endParaRPr lang="fr-CA" sz="2800" b="1" dirty="0"/>
          </a:p>
          <a:p>
            <a:pPr algn="ctr"/>
            <a:r>
              <a:rPr lang="fr-CA" b="1" dirty="0" err="1">
                <a:solidFill>
                  <a:srgbClr val="C00000"/>
                </a:solidFill>
              </a:rPr>
              <a:t>ᔭᓄᐊᕆᒥᑦ</a:t>
            </a:r>
            <a:r>
              <a:rPr lang="fr-CA" b="1" dirty="0">
                <a:solidFill>
                  <a:srgbClr val="C00000"/>
                </a:solidFill>
              </a:rPr>
              <a:t> </a:t>
            </a:r>
            <a:r>
              <a:rPr lang="fr-CA" b="1" dirty="0" err="1">
                <a:solidFill>
                  <a:srgbClr val="C00000"/>
                </a:solidFill>
              </a:rPr>
              <a:t>ᐁᕆᓕᒧᑦ</a:t>
            </a:r>
            <a:endParaRPr lang="fr-CA" b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92056" y="1035851"/>
            <a:ext cx="6624736" cy="369332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fr-CA" b="1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64518" y="1682168"/>
            <a:ext cx="8640960" cy="5203216"/>
          </a:xfrm>
        </p:spPr>
        <p:txBody>
          <a:bodyPr anchor="t">
            <a:normAutofit/>
          </a:bodyPr>
          <a:lstStyle/>
          <a:p>
            <a:pPr algn="l"/>
            <a:br>
              <a:rPr lang="fr-CA" sz="1400" b="1" dirty="0"/>
            </a:br>
            <a:br>
              <a:rPr lang="fr-CA" sz="1400" b="1" dirty="0"/>
            </a:br>
            <a:r>
              <a:rPr lang="fr-CA" sz="1400" b="1" dirty="0"/>
              <a:t>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84829"/>
            <a:ext cx="1023760" cy="1178924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38601" y="1620622"/>
            <a:ext cx="6390456" cy="6558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fr-CA" sz="20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ᐱᒻᒪᕆᑦᑐᕕᓃᑦ</a:t>
            </a:r>
            <a:endParaRPr lang="fr-CA" sz="20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fr-CA" sz="20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r-CA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ᐃᓄᐊᕐᑕᐅᔪᑦ</a:t>
            </a:r>
            <a:r>
              <a:rPr lang="fr-CA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(2)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fr-CA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ᐳᕕᕐᓂᑐᒥ</a:t>
            </a: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fr-CA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ᕕᕗᐊᕆ</a:t>
            </a: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28, </a:t>
            </a:r>
            <a:r>
              <a:rPr lang="fr-CA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ᐁᕆᓕ</a:t>
            </a: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21)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fr-CA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r-CA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ᐱᐊᕌᐱᒃ</a:t>
            </a:r>
            <a:r>
              <a:rPr lang="fr-CA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ᐃᓅᒍᓐᓀᑐᖅ</a:t>
            </a:r>
            <a:r>
              <a:rPr lang="fr-CA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(1) </a:t>
            </a:r>
          </a:p>
          <a:p>
            <a:pPr marL="171450" indent="-1714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fr-CA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ᓴᓪᓗᓂ</a:t>
            </a: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fr-CA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ᒫᑦᔨ</a:t>
            </a: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31).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fr-CA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r-CA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ᐃᓅᓯᕐᒥᓂᒃ</a:t>
            </a:r>
            <a:r>
              <a:rPr lang="fr-CA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ᑭᐱᓯᔪᑦ</a:t>
            </a:r>
            <a:r>
              <a:rPr lang="fr-CA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(3)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 </a:t>
            </a:r>
            <a:r>
              <a:rPr lang="fr-CA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ᐳᕕᕐᓂᑐᒥ</a:t>
            </a: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fr-CA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ᒫᑦᔨ</a:t>
            </a: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19, </a:t>
            </a:r>
            <a:r>
              <a:rPr lang="fr-CA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ᐁᕆᓕ</a:t>
            </a: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15);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fr-CA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ᐊᐅᐸᓗᒻᒥ</a:t>
            </a: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fr-CA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Apr</a:t>
            </a: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8);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endParaRPr lang="fr-CA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r-CA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ᐃᓅᒍᓀᑐᕕᓃᑦ</a:t>
            </a:r>
            <a:r>
              <a:rPr lang="fr-CA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</a:t>
            </a:r>
            <a:r>
              <a:rPr lang="fr-CA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ᖃᓅᒻᒪᖔᑦ</a:t>
            </a:r>
            <a:r>
              <a:rPr lang="fr-CA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ᖃᐅᔨᒪᔭᐅᖕᖏᑐᑦ</a:t>
            </a:r>
            <a:r>
              <a:rPr lang="fr-CA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</a:t>
            </a:r>
            <a:r>
              <a:rPr lang="fr-CA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ᐱᓂᕐᓗᓂᒃᑯᑦ</a:t>
            </a:r>
            <a:r>
              <a:rPr lang="fr-CA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</a:t>
            </a:r>
            <a:r>
              <a:rPr lang="fr-CA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ᖁᐊᕐᑐᑦ</a:t>
            </a:r>
            <a:r>
              <a:rPr lang="fr-CA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(4)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fr-CA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ᑕᓯᐅᔭᕐᒥ</a:t>
            </a: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fr-CA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ᔭᓄᐊᕆ</a:t>
            </a: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10);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fr-CA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ᐅᒥᐅᔭᕐᒥ</a:t>
            </a: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fr-CA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ᔭᓄᐊᕆ</a:t>
            </a: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21);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fr-CA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ᓴᓪᓗᓂ</a:t>
            </a: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fr-CA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ᒫᑦᔨ</a:t>
            </a: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11);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fr-CA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ᐳᕕᕐᓂᑐᒥ</a:t>
            </a: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fr-CA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ᒫᑦᔨ</a:t>
            </a: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26). 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fr-CA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fr-CA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fr-CA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endParaRPr lang="fr-CA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7000"/>
              </a:lnSpc>
            </a:pPr>
            <a:endParaRPr lang="fr-CA" sz="16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57300" lvl="2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endParaRPr lang="fr-CA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fr-CA" sz="16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00150" lvl="2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endParaRPr lang="fr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008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48AF11-53EC-F809-54BA-FDE9CEDCB4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02C4C4D-078B-69A9-FF66-B6355D62BF9E}"/>
              </a:ext>
            </a:extLst>
          </p:cNvPr>
          <p:cNvSpPr txBox="1"/>
          <p:nvPr/>
        </p:nvSpPr>
        <p:spPr>
          <a:xfrm>
            <a:off x="1691680" y="327959"/>
            <a:ext cx="6390456" cy="1692771"/>
          </a:xfrm>
          <a:prstGeom prst="rect">
            <a:avLst/>
          </a:prstGeom>
          <a:noFill/>
          <a:ln w="635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CA" sz="2800" b="1" dirty="0" err="1"/>
              <a:t>ᐅᐊᕈᑎᒌᓂᒃ</a:t>
            </a:r>
            <a:r>
              <a:rPr lang="en-CA" sz="2800" b="1" dirty="0"/>
              <a:t>  </a:t>
            </a:r>
            <a:r>
              <a:rPr lang="en-CA" sz="2800" b="1" dirty="0" err="1"/>
              <a:t>ᑲᒪᒋᔭᖃᕆᐊᖃᓲᑦ</a:t>
            </a:r>
            <a:r>
              <a:rPr lang="en-CA" sz="2800" b="1" dirty="0"/>
              <a:t> </a:t>
            </a:r>
            <a:r>
              <a:rPr lang="en-CA" sz="2800" b="1" dirty="0" err="1"/>
              <a:t>ᐱᓇᓱᐊᕐᑕᕕᓂᖏᑦ</a:t>
            </a:r>
            <a:endParaRPr lang="fr-CA" sz="2800" b="1" dirty="0"/>
          </a:p>
          <a:p>
            <a:pPr algn="ctr"/>
            <a:r>
              <a:rPr lang="fr-CA" sz="2000" b="1" dirty="0" err="1">
                <a:solidFill>
                  <a:srgbClr val="C00000"/>
                </a:solidFill>
              </a:rPr>
              <a:t>ᔭᓄᐊᕆᒥᑦ</a:t>
            </a:r>
            <a:r>
              <a:rPr lang="fr-CA" sz="2000" b="1" dirty="0">
                <a:solidFill>
                  <a:srgbClr val="C00000"/>
                </a:solidFill>
              </a:rPr>
              <a:t> </a:t>
            </a:r>
            <a:r>
              <a:rPr lang="fr-CA" sz="2000" b="1" dirty="0" err="1">
                <a:solidFill>
                  <a:srgbClr val="C00000"/>
                </a:solidFill>
              </a:rPr>
              <a:t>ᐁᕆᓕᒧᑦ</a:t>
            </a:r>
            <a:endParaRPr lang="fr-CA" sz="2000" b="1" dirty="0">
              <a:solidFill>
                <a:srgbClr val="C00000"/>
              </a:solidFill>
            </a:endParaRPr>
          </a:p>
          <a:p>
            <a:pPr algn="ctr"/>
            <a:endParaRPr lang="fr-CA" sz="2800" b="1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E68FD6AD-AD39-A4A6-7568-BD1278E8E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518" y="2636912"/>
            <a:ext cx="8640960" cy="4248472"/>
          </a:xfrm>
        </p:spPr>
        <p:txBody>
          <a:bodyPr anchor="t">
            <a:normAutofit/>
          </a:bodyPr>
          <a:lstStyle/>
          <a:p>
            <a:pPr algn="l"/>
            <a:br>
              <a:rPr lang="fr-CA" sz="1400" b="1" dirty="0"/>
            </a:br>
            <a:br>
              <a:rPr lang="fr-CA" sz="1400" b="1" dirty="0"/>
            </a:br>
            <a:endParaRPr lang="fr-CA" sz="1400" b="1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2F2FA81-F7B6-32EE-8977-1D80F40138B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84829"/>
            <a:ext cx="1023760" cy="117892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5A3FB40-3B84-B8DE-BD71-63BDCB20FD87}"/>
              </a:ext>
            </a:extLst>
          </p:cNvPr>
          <p:cNvSpPr/>
          <p:nvPr/>
        </p:nvSpPr>
        <p:spPr>
          <a:xfrm>
            <a:off x="438601" y="1620622"/>
            <a:ext cx="6390456" cy="7415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endParaRPr lang="fr-CA" sz="20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7000"/>
              </a:lnSpc>
            </a:pPr>
            <a:endParaRPr lang="fr-CA" sz="20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7000"/>
              </a:lnSpc>
            </a:pPr>
            <a:endParaRPr lang="fr-CA" sz="20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7000"/>
              </a:lnSpc>
            </a:pPr>
            <a:r>
              <a:rPr lang="fr-CA" sz="20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ᐱᒻᒪᕆᕐᑐᕕᓃᑦ</a:t>
            </a:r>
            <a:endParaRPr lang="fr-CA" sz="20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7000"/>
              </a:lnSpc>
            </a:pPr>
            <a:endParaRPr lang="fr-CA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r-CA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ᐃᓄᒻᒥᒃ</a:t>
            </a:r>
            <a:r>
              <a:rPr lang="fr-CA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ᐱᒋᐊᒻᒪᕆᑦᑐᕕᓃᑦ</a:t>
            </a:r>
            <a:r>
              <a:rPr lang="fr-CA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ᐱᒋᐊᕆᒍᑎᒧᑦ</a:t>
            </a:r>
            <a:r>
              <a:rPr lang="fr-CA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</a:t>
            </a:r>
            <a:r>
              <a:rPr lang="fr-CA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ᑲᐱᔭᕕᓃᑦ</a:t>
            </a:r>
            <a:r>
              <a:rPr lang="fr-CA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</a:t>
            </a:r>
            <a:r>
              <a:rPr lang="fr-CA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ᐁᑉᐸᕇᔭᒥ</a:t>
            </a:r>
            <a:r>
              <a:rPr lang="fr-CA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ᐋᓐᓂᑎᕆᓃᑦ</a:t>
            </a:r>
            <a:r>
              <a:rPr lang="fr-CA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(24)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 </a:t>
            </a:r>
            <a:r>
              <a:rPr lang="fr-CA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ᐊᑯᓕᕕᒻᒥ</a:t>
            </a: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fr-CA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ᔭᓄᐊᕆ</a:t>
            </a: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9, </a:t>
            </a:r>
            <a:r>
              <a:rPr lang="fr-CA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ᒫᑦᔨ</a:t>
            </a: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19);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 </a:t>
            </a:r>
            <a:r>
              <a:rPr lang="fr-CA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ᐃᓄᒃᔪᐊᒥ</a:t>
            </a: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fr-CA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ᔭᓄᐊᕆ</a:t>
            </a: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1,14, </a:t>
            </a:r>
            <a:r>
              <a:rPr lang="fr-CA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ᒫᑦᔨ</a:t>
            </a: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30);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fr-CA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ᑲᖏᕐᓱᒥ</a:t>
            </a: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fr-CA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ᔭᓄᐊᕆ</a:t>
            </a: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2);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 </a:t>
            </a:r>
            <a:r>
              <a:rPr lang="fr-CA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ᑯᑦᔪᐊᒥ</a:t>
            </a: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fr-CA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ᔭᓄᐊᕆ</a:t>
            </a: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1,4,10, </a:t>
            </a:r>
            <a:r>
              <a:rPr lang="fr-CA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ᕕᓄᐊᕆ</a:t>
            </a: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13, </a:t>
            </a:r>
            <a:r>
              <a:rPr lang="fr-CA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ᒫᑦᔨ</a:t>
            </a: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19,24, </a:t>
            </a:r>
            <a:r>
              <a:rPr lang="fr-CA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ᐁᕆᓕ</a:t>
            </a: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18);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fr-CA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ᑯᑦᔪᐊᕌᐱᒻᒥ</a:t>
            </a: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fr-CA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ᕕᕗᐊᕆ</a:t>
            </a: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7);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 </a:t>
            </a:r>
            <a:r>
              <a:rPr lang="fr-CA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ᐳᕕᕐᓂᑐᒥ</a:t>
            </a: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fr-CA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ᔭᓄᐊᕆ</a:t>
            </a: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4,11, </a:t>
            </a:r>
            <a:r>
              <a:rPr lang="fr-CA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ᕕᕗᐊᕆ</a:t>
            </a: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1,6,9,27, </a:t>
            </a:r>
            <a:r>
              <a:rPr lang="fr-CA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ᒫᑦᔨ</a:t>
            </a: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5, </a:t>
            </a:r>
            <a:r>
              <a:rPr lang="fr-CA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ᐁᕆᓕ</a:t>
            </a: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4,21);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fr-CA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ᓴᓪᓗᓂ</a:t>
            </a: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fr-CA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ᔭᓄᐊᕆ</a:t>
            </a: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27).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endParaRPr lang="fr-CA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r-CA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ᐃᑯᐊᓪᓓᔪᕕᓃᑦ</a:t>
            </a:r>
            <a:r>
              <a:rPr lang="fr-CA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(2)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fr-CA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ᐳᕕᕐᓂᑐᒥ</a:t>
            </a: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fr-CA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ᐁᕆᓕ</a:t>
            </a: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5);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fr-CA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ᑲᖏᕐᓱᐊᓘᑦᔪᐊᒥ</a:t>
            </a: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fr-CA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ᐁᕆᓕ</a:t>
            </a: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15).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fr-CA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r-CA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ᐃᖏᕐᕋᐅᑎᒧᑦ</a:t>
            </a:r>
            <a:r>
              <a:rPr lang="fr-CA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ᐱᓂᕐᓗᑐᖅ</a:t>
            </a:r>
            <a:r>
              <a:rPr lang="fr-CA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ᐊᕐᖁᓀᑦᓱᑎᒃ</a:t>
            </a:r>
            <a:r>
              <a:rPr lang="fr-CA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ᐃᓄᒻᒥᒃ</a:t>
            </a:r>
            <a:r>
              <a:rPr lang="fr-CA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</a:t>
            </a:r>
            <a:r>
              <a:rPr lang="fr-CA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ᐊᐳᕐᓱᒍ</a:t>
            </a:r>
            <a:r>
              <a:rPr lang="fr-CA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ᕿᒪᑦᓯᓱᓂᓗ</a:t>
            </a:r>
            <a:r>
              <a:rPr lang="fr-CA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(2)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fr-CA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ᑲᖏᕐᓱᖅ</a:t>
            </a: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(Jan 4);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fr-CA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ᐊᑯᓕᕕᒃ</a:t>
            </a:r>
            <a:r>
              <a:rPr lang="fr-CA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(Mar 11).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fr-CA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fr-CA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fr-CA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endParaRPr lang="fr-CA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7000"/>
              </a:lnSpc>
            </a:pPr>
            <a:endParaRPr lang="fr-CA" sz="16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57300" lvl="2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endParaRPr lang="fr-CA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fr-CA" sz="16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00150" lvl="2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endParaRPr lang="fr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540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2EA1B9958FE04EB8D2C86D2303693C" ma:contentTypeVersion="7" ma:contentTypeDescription="Create a new document." ma:contentTypeScope="" ma:versionID="5880fa899ae7b5e1ded23edfa5b2ae8a">
  <xsd:schema xmlns:xsd="http://www.w3.org/2001/XMLSchema" xmlns:xs="http://www.w3.org/2001/XMLSchema" xmlns:p="http://schemas.microsoft.com/office/2006/metadata/properties" xmlns:ns2="35b3c3aa-5378-4a85-880c-36c0ae92e27c" targetNamespace="http://schemas.microsoft.com/office/2006/metadata/properties" ma:root="true" ma:fieldsID="a0f2de980d1ac1fda74912225acdeb29" ns2:_="">
    <xsd:import namespace="35b3c3aa-5378-4a85-880c-36c0ae92e27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b3c3aa-5378-4a85-880c-36c0ae92e27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7685F0F-0B68-4D0E-88E7-DC7C45E6C045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CFBEA987-D984-4A33-B410-746B458BB3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6D2360E-89FE-4D39-963C-9CD64FEAD2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5b3c3aa-5378-4a85-880c-36c0ae92e27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A201AF83-0E25-4E34-889C-86524FF5CA17}">
  <ds:schemaRefs>
    <ds:schemaRef ds:uri="http://purl.org/dc/terms/"/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35b3c3aa-5378-4a85-880c-36c0ae92e27c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12452</TotalTime>
  <Words>402</Words>
  <Application>Microsoft Macintosh PowerPoint</Application>
  <PresentationFormat>On-screen Show (4:3)</PresentationFormat>
  <Paragraphs>81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Calibri</vt:lpstr>
      <vt:lpstr>Courier New</vt:lpstr>
      <vt:lpstr>Office Theme</vt:lpstr>
      <vt:lpstr>ᓄᓇᕕᒻᒥ ᐳᓖᓰᑦ ᐱᓇᓱᐊᕐᑕᖏᑦ</vt:lpstr>
      <vt:lpstr>PowerPoint Presentation</vt:lpstr>
      <vt:lpstr>PowerPoint Presentation</vt:lpstr>
      <vt:lpstr>PowerPoint Presentation</vt:lpstr>
      <vt:lpstr>   </vt:lpstr>
      <vt:lpstr>  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KRPF SEIZURES</dc:title>
  <dc:creator>Pierre Bettez</dc:creator>
  <cp:lastModifiedBy>Minnie Grey (RRSSSN)</cp:lastModifiedBy>
  <cp:revision>469</cp:revision>
  <cp:lastPrinted>2020-02-14T14:05:24Z</cp:lastPrinted>
  <dcterms:created xsi:type="dcterms:W3CDTF">2015-04-30T20:18:02Z</dcterms:created>
  <dcterms:modified xsi:type="dcterms:W3CDTF">2025-05-14T01:27:01Z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0x010100422EA1B9958FE04EB8D2C86D2303693C</vt:lpwstr>
  </property>
</Properties>
</file>