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1.xml" ContentType="application/vnd.openxmlformats-officedocument.drawingml.chartshapes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drawings/drawing2.xml" ContentType="application/vnd.openxmlformats-officedocument.drawingml.chartshapes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drawings/drawing3.xml" ContentType="application/vnd.openxmlformats-officedocument.drawingml.chartshapes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drawings/drawing4.xml" ContentType="application/vnd.openxmlformats-officedocument.drawingml.chartshapes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drawings/drawing5.xml" ContentType="application/vnd.openxmlformats-officedocument.drawingml.chartshapes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drawings/drawing6.xml" ContentType="application/vnd.openxmlformats-officedocument.drawingml.chartshapes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drawings/drawing7.xml" ContentType="application/vnd.openxmlformats-officedocument.drawingml.chartshapes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drawings/drawing8.xml" ContentType="application/vnd.openxmlformats-officedocument.drawingml.chartshapes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charts/chart159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ppt/charts/chart163.xml" ContentType="application/vnd.openxmlformats-officedocument.drawingml.chart+xml"/>
  <Override PartName="/ppt/drawings/drawing9.xml" ContentType="application/vnd.openxmlformats-officedocument.drawingml.chartshapes+xml"/>
  <Override PartName="/ppt/charts/chart164.xml" ContentType="application/vnd.openxmlformats-officedocument.drawingml.chart+xml"/>
  <Override PartName="/ppt/charts/chart165.xml" ContentType="application/vnd.openxmlformats-officedocument.drawingml.chart+xml"/>
  <Override PartName="/ppt/charts/chart166.xml" ContentType="application/vnd.openxmlformats-officedocument.drawingml.chart+xml"/>
  <Override PartName="/ppt/charts/chart167.xml" ContentType="application/vnd.openxmlformats-officedocument.drawingml.chart+xml"/>
  <Override PartName="/ppt/charts/chart168.xml" ContentType="application/vnd.openxmlformats-officedocument.drawingml.chart+xml"/>
  <Override PartName="/ppt/charts/chart169.xml" ContentType="application/vnd.openxmlformats-officedocument.drawingml.chart+xml"/>
  <Override PartName="/ppt/charts/chart170.xml" ContentType="application/vnd.openxmlformats-officedocument.drawingml.chart+xml"/>
  <Override PartName="/ppt/charts/chart171.xml" ContentType="application/vnd.openxmlformats-officedocument.drawingml.chart+xml"/>
  <Override PartName="/ppt/charts/chart172.xml" ContentType="application/vnd.openxmlformats-officedocument.drawingml.chart+xml"/>
  <Override PartName="/ppt/charts/chart173.xml" ContentType="application/vnd.openxmlformats-officedocument.drawingml.chart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charts/chart178.xml" ContentType="application/vnd.openxmlformats-officedocument.drawingml.chart+xml"/>
  <Override PartName="/ppt/drawings/drawing10.xml" ContentType="application/vnd.openxmlformats-officedocument.drawingml.chartshapes+xml"/>
  <Override PartName="/ppt/charts/chart179.xml" ContentType="application/vnd.openxmlformats-officedocument.drawingml.chart+xml"/>
  <Override PartName="/ppt/charts/chart180.xml" ContentType="application/vnd.openxmlformats-officedocument.drawingml.chart+xml"/>
  <Override PartName="/ppt/charts/chart181.xml" ContentType="application/vnd.openxmlformats-officedocument.drawingml.chart+xml"/>
  <Override PartName="/ppt/charts/chart182.xml" ContentType="application/vnd.openxmlformats-officedocument.drawingml.chart+xml"/>
  <Override PartName="/ppt/charts/chart183.xml" ContentType="application/vnd.openxmlformats-officedocument.drawingml.chart+xml"/>
  <Override PartName="/ppt/charts/chart184.xml" ContentType="application/vnd.openxmlformats-officedocument.drawingml.chart+xml"/>
  <Override PartName="/ppt/charts/chart185.xml" ContentType="application/vnd.openxmlformats-officedocument.drawingml.chart+xml"/>
  <Override PartName="/ppt/charts/chart186.xml" ContentType="application/vnd.openxmlformats-officedocument.drawingml.chart+xml"/>
  <Override PartName="/ppt/charts/chart187.xml" ContentType="application/vnd.openxmlformats-officedocument.drawingml.chart+xml"/>
  <Override PartName="/ppt/charts/chart188.xml" ContentType="application/vnd.openxmlformats-officedocument.drawingml.chart+xml"/>
  <Override PartName="/ppt/charts/chart189.xml" ContentType="application/vnd.openxmlformats-officedocument.drawingml.chart+xml"/>
  <Override PartName="/ppt/charts/chart190.xml" ContentType="application/vnd.openxmlformats-officedocument.drawingml.chart+xml"/>
  <Override PartName="/ppt/charts/chart191.xml" ContentType="application/vnd.openxmlformats-officedocument.drawingml.chart+xml"/>
  <Override PartName="/ppt/charts/chart192.xml" ContentType="application/vnd.openxmlformats-officedocument.drawingml.chart+xml"/>
  <Override PartName="/ppt/charts/chart193.xml" ContentType="application/vnd.openxmlformats-officedocument.drawingml.chart+xml"/>
  <Override PartName="/ppt/drawings/drawing11.xml" ContentType="application/vnd.openxmlformats-officedocument.drawingml.chartshapes+xml"/>
  <Override PartName="/ppt/charts/chart194.xml" ContentType="application/vnd.openxmlformats-officedocument.drawingml.chart+xml"/>
  <Override PartName="/ppt/charts/chart195.xml" ContentType="application/vnd.openxmlformats-officedocument.drawingml.chart+xml"/>
  <Override PartName="/ppt/charts/chart196.xml" ContentType="application/vnd.openxmlformats-officedocument.drawingml.chart+xml"/>
  <Override PartName="/ppt/charts/chart197.xml" ContentType="application/vnd.openxmlformats-officedocument.drawingml.chart+xml"/>
  <Override PartName="/ppt/charts/chart198.xml" ContentType="application/vnd.openxmlformats-officedocument.drawingml.chart+xml"/>
  <Override PartName="/ppt/charts/chart199.xml" ContentType="application/vnd.openxmlformats-officedocument.drawingml.chart+xml"/>
  <Override PartName="/ppt/charts/chart200.xml" ContentType="application/vnd.openxmlformats-officedocument.drawingml.chart+xml"/>
  <Override PartName="/ppt/charts/chart201.xml" ContentType="application/vnd.openxmlformats-officedocument.drawingml.chart+xml"/>
  <Override PartName="/ppt/charts/chart202.xml" ContentType="application/vnd.openxmlformats-officedocument.drawingml.chart+xml"/>
  <Override PartName="/ppt/charts/chart203.xml" ContentType="application/vnd.openxmlformats-officedocument.drawingml.chart+xml"/>
  <Override PartName="/ppt/charts/chart204.xml" ContentType="application/vnd.openxmlformats-officedocument.drawingml.chart+xml"/>
  <Override PartName="/ppt/charts/chart205.xml" ContentType="application/vnd.openxmlformats-officedocument.drawingml.chart+xml"/>
  <Override PartName="/ppt/charts/chart206.xml" ContentType="application/vnd.openxmlformats-officedocument.drawingml.chart+xml"/>
  <Override PartName="/ppt/charts/chart207.xml" ContentType="application/vnd.openxmlformats-officedocument.drawingml.chart+xml"/>
  <Override PartName="/ppt/charts/chart208.xml" ContentType="application/vnd.openxmlformats-officedocument.drawingml.chart+xml"/>
  <Override PartName="/ppt/drawings/drawing12.xml" ContentType="application/vnd.openxmlformats-officedocument.drawingml.chartshapes+xml"/>
  <Override PartName="/ppt/charts/chart209.xml" ContentType="application/vnd.openxmlformats-officedocument.drawingml.chart+xml"/>
  <Override PartName="/ppt/charts/chart210.xml" ContentType="application/vnd.openxmlformats-officedocument.drawingml.chart+xml"/>
  <Override PartName="/ppt/charts/chart211.xml" ContentType="application/vnd.openxmlformats-officedocument.drawingml.chart+xml"/>
  <Override PartName="/ppt/charts/chart212.xml" ContentType="application/vnd.openxmlformats-officedocument.drawingml.chart+xml"/>
  <Override PartName="/ppt/charts/chart213.xml" ContentType="application/vnd.openxmlformats-officedocument.drawingml.chart+xml"/>
  <Override PartName="/ppt/charts/chart214.xml" ContentType="application/vnd.openxmlformats-officedocument.drawingml.chart+xml"/>
  <Override PartName="/ppt/charts/chart215.xml" ContentType="application/vnd.openxmlformats-officedocument.drawingml.chart+xml"/>
  <Override PartName="/ppt/charts/chart216.xml" ContentType="application/vnd.openxmlformats-officedocument.drawingml.chart+xml"/>
  <Override PartName="/ppt/charts/chart217.xml" ContentType="application/vnd.openxmlformats-officedocument.drawingml.chart+xml"/>
  <Override PartName="/ppt/charts/chart218.xml" ContentType="application/vnd.openxmlformats-officedocument.drawingml.chart+xml"/>
  <Override PartName="/ppt/charts/chart219.xml" ContentType="application/vnd.openxmlformats-officedocument.drawingml.chart+xml"/>
  <Override PartName="/ppt/charts/chart220.xml" ContentType="application/vnd.openxmlformats-officedocument.drawingml.chart+xml"/>
  <Override PartName="/ppt/charts/chart221.xml" ContentType="application/vnd.openxmlformats-officedocument.drawingml.chart+xml"/>
  <Override PartName="/ppt/charts/chart222.xml" ContentType="application/vnd.openxmlformats-officedocument.drawingml.chart+xml"/>
  <Override PartName="/ppt/charts/chart223.xml" ContentType="application/vnd.openxmlformats-officedocument.drawingml.chart+xml"/>
  <Override PartName="/ppt/drawings/drawing13.xml" ContentType="application/vnd.openxmlformats-officedocument.drawingml.chartshapes+xml"/>
  <Override PartName="/ppt/charts/chart224.xml" ContentType="application/vnd.openxmlformats-officedocument.drawingml.chart+xml"/>
  <Override PartName="/ppt/charts/chart225.xml" ContentType="application/vnd.openxmlformats-officedocument.drawingml.chart+xml"/>
  <Override PartName="/ppt/charts/chart226.xml" ContentType="application/vnd.openxmlformats-officedocument.drawingml.chart+xml"/>
  <Override PartName="/ppt/charts/chart227.xml" ContentType="application/vnd.openxmlformats-officedocument.drawingml.chart+xml"/>
  <Override PartName="/ppt/charts/chart228.xml" ContentType="application/vnd.openxmlformats-officedocument.drawingml.chart+xml"/>
  <Override PartName="/ppt/charts/chart229.xml" ContentType="application/vnd.openxmlformats-officedocument.drawingml.chart+xml"/>
  <Override PartName="/ppt/charts/chart230.xml" ContentType="application/vnd.openxmlformats-officedocument.drawingml.chart+xml"/>
  <Override PartName="/ppt/charts/chart231.xml" ContentType="application/vnd.openxmlformats-officedocument.drawingml.chart+xml"/>
  <Override PartName="/ppt/charts/chart232.xml" ContentType="application/vnd.openxmlformats-officedocument.drawingml.chart+xml"/>
  <Override PartName="/ppt/charts/chart233.xml" ContentType="application/vnd.openxmlformats-officedocument.drawingml.chart+xml"/>
  <Override PartName="/ppt/charts/chart234.xml" ContentType="application/vnd.openxmlformats-officedocument.drawingml.chart+xml"/>
  <Override PartName="/ppt/charts/chart235.xml" ContentType="application/vnd.openxmlformats-officedocument.drawingml.chart+xml"/>
  <Override PartName="/ppt/charts/chart236.xml" ContentType="application/vnd.openxmlformats-officedocument.drawingml.chart+xml"/>
  <Override PartName="/ppt/charts/chart237.xml" ContentType="application/vnd.openxmlformats-officedocument.drawingml.chart+xml"/>
  <Override PartName="/ppt/charts/chart238.xml" ContentType="application/vnd.openxmlformats-officedocument.drawingml.chart+xml"/>
  <Override PartName="/ppt/charts/chart2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3"/>
  </p:notesMasterIdLst>
  <p:handoutMasterIdLst>
    <p:handoutMasterId r:id="rId84"/>
  </p:handoutMasterIdLst>
  <p:sldIdLst>
    <p:sldId id="294" r:id="rId2"/>
    <p:sldId id="292" r:id="rId3"/>
    <p:sldId id="287" r:id="rId4"/>
    <p:sldId id="354" r:id="rId5"/>
    <p:sldId id="355" r:id="rId6"/>
    <p:sldId id="288" r:id="rId7"/>
    <p:sldId id="289" r:id="rId8"/>
    <p:sldId id="353" r:id="rId9"/>
    <p:sldId id="290" r:id="rId10"/>
    <p:sldId id="291" r:id="rId11"/>
    <p:sldId id="260" r:id="rId12"/>
    <p:sldId id="296" r:id="rId13"/>
    <p:sldId id="295" r:id="rId14"/>
    <p:sldId id="297" r:id="rId15"/>
    <p:sldId id="298" r:id="rId16"/>
    <p:sldId id="262" r:id="rId17"/>
    <p:sldId id="299" r:id="rId18"/>
    <p:sldId id="300" r:id="rId19"/>
    <p:sldId id="301" r:id="rId20"/>
    <p:sldId id="302" r:id="rId21"/>
    <p:sldId id="264" r:id="rId22"/>
    <p:sldId id="303" r:id="rId23"/>
    <p:sldId id="304" r:id="rId24"/>
    <p:sldId id="305" r:id="rId25"/>
    <p:sldId id="306" r:id="rId26"/>
    <p:sldId id="266" r:id="rId27"/>
    <p:sldId id="307" r:id="rId28"/>
    <p:sldId id="308" r:id="rId29"/>
    <p:sldId id="309" r:id="rId30"/>
    <p:sldId id="310" r:id="rId31"/>
    <p:sldId id="268" r:id="rId32"/>
    <p:sldId id="311" r:id="rId33"/>
    <p:sldId id="312" r:id="rId34"/>
    <p:sldId id="313" r:id="rId35"/>
    <p:sldId id="314" r:id="rId36"/>
    <p:sldId id="270" r:id="rId37"/>
    <p:sldId id="315" r:id="rId38"/>
    <p:sldId id="316" r:id="rId39"/>
    <p:sldId id="317" r:id="rId40"/>
    <p:sldId id="318" r:id="rId41"/>
    <p:sldId id="272" r:id="rId42"/>
    <p:sldId id="319" r:id="rId43"/>
    <p:sldId id="320" r:id="rId44"/>
    <p:sldId id="321" r:id="rId45"/>
    <p:sldId id="322" r:id="rId46"/>
    <p:sldId id="274" r:id="rId47"/>
    <p:sldId id="323" r:id="rId48"/>
    <p:sldId id="324" r:id="rId49"/>
    <p:sldId id="325" r:id="rId50"/>
    <p:sldId id="326" r:id="rId51"/>
    <p:sldId id="276" r:id="rId52"/>
    <p:sldId id="327" r:id="rId53"/>
    <p:sldId id="328" r:id="rId54"/>
    <p:sldId id="329" r:id="rId55"/>
    <p:sldId id="330" r:id="rId56"/>
    <p:sldId id="278" r:id="rId57"/>
    <p:sldId id="331" r:id="rId58"/>
    <p:sldId id="332" r:id="rId59"/>
    <p:sldId id="333" r:id="rId60"/>
    <p:sldId id="334" r:id="rId61"/>
    <p:sldId id="280" r:id="rId62"/>
    <p:sldId id="335" r:id="rId63"/>
    <p:sldId id="336" r:id="rId64"/>
    <p:sldId id="337" r:id="rId65"/>
    <p:sldId id="338" r:id="rId66"/>
    <p:sldId id="282" r:id="rId67"/>
    <p:sldId id="339" r:id="rId68"/>
    <p:sldId id="340" r:id="rId69"/>
    <p:sldId id="341" r:id="rId70"/>
    <p:sldId id="342" r:id="rId71"/>
    <p:sldId id="258" r:id="rId72"/>
    <p:sldId id="343" r:id="rId73"/>
    <p:sldId id="344" r:id="rId74"/>
    <p:sldId id="345" r:id="rId75"/>
    <p:sldId id="346" r:id="rId76"/>
    <p:sldId id="284" r:id="rId77"/>
    <p:sldId id="347" r:id="rId78"/>
    <p:sldId id="348" r:id="rId79"/>
    <p:sldId id="349" r:id="rId80"/>
    <p:sldId id="350" r:id="rId81"/>
    <p:sldId id="286" r:id="rId82"/>
  </p:sldIdLst>
  <p:sldSz cx="12801600" cy="7772400"/>
  <p:notesSz cx="6858000" cy="9144000"/>
  <p:defaultTextStyle>
    <a:defPPr>
      <a:defRPr lang="en-US"/>
    </a:defPPr>
    <a:lvl1pPr marL="0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196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c Gagne" initials="FG" lastIdx="7" clrIdx="0">
    <p:extLst>
      <p:ext uri="{19B8F6BF-5375-455C-9EA6-DF929625EA0E}">
        <p15:presenceInfo xmlns:p15="http://schemas.microsoft.com/office/powerpoint/2012/main" userId="S-1-5-21-2059435250-1227451955-1555438652-1848" providerId="AD"/>
      </p:ext>
    </p:extLst>
  </p:cmAuthor>
  <p:cmAuthor id="2" name="Bruno Hamel" initials="BH" lastIdx="5" clrIdx="1">
    <p:extLst>
      <p:ext uri="{19B8F6BF-5375-455C-9EA6-DF929625EA0E}">
        <p15:presenceInfo xmlns:p15="http://schemas.microsoft.com/office/powerpoint/2012/main" userId="S-1-5-21-2059435250-1227451955-1555438652-11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1" autoAdjust="0"/>
    <p:restoredTop sz="93656" autoAdjust="0"/>
  </p:normalViewPr>
  <p:slideViewPr>
    <p:cSldViewPr>
      <p:cViewPr varScale="1">
        <p:scale>
          <a:sx n="62" d="100"/>
          <a:sy n="62" d="100"/>
        </p:scale>
        <p:origin x="846" y="54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3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7.xlsx"/></Relationships>
</file>

<file path=ppt/charts/_rels/chart1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4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5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6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7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8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0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2.xlsx"/></Relationships>
</file>

<file path=ppt/charts/_rels/chart1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3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4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5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6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7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8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0.xlsx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1.xlsx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2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3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4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5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6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7.xlsx"/></Relationships>
</file>

<file path=ppt/charts/_rels/chart1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78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9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0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2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3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4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5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6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7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8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0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1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2.xlsx"/></Relationships>
</file>

<file path=ppt/charts/_rels/chart19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93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4.xlsx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5.xlsx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6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7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8.xlsx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0.xlsx"/></Relationships>
</file>

<file path=ppt/charts/_rels/chart2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1.xlsx"/></Relationships>
</file>

<file path=ppt/charts/_rels/chart2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2.xlsx"/></Relationships>
</file>

<file path=ppt/charts/_rels/chart2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3.xlsx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4.xlsx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5.xlsx"/></Relationships>
</file>

<file path=ppt/charts/_rels/chart2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6.xlsx"/></Relationships>
</file>

<file path=ppt/charts/_rels/chart2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7.xlsx"/></Relationships>
</file>

<file path=ppt/charts/_rels/chart20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08.xlsx"/></Relationships>
</file>

<file path=ppt/charts/_rels/chart2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0.xlsx"/></Relationships>
</file>

<file path=ppt/charts/_rels/chart2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.xlsx"/></Relationships>
</file>

<file path=ppt/charts/_rels/chart2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.xlsx"/></Relationships>
</file>

<file path=ppt/charts/_rels/chart2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3.xlsx"/></Relationships>
</file>

<file path=ppt/charts/_rels/chart2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4.xlsx"/></Relationships>
</file>

<file path=ppt/charts/_rels/chart2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5.xlsx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6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7.xlsx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8.xlsx"/></Relationships>
</file>

<file path=ppt/charts/_rels/chart2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0.xlsx"/></Relationships>
</file>

<file path=ppt/charts/_rels/chart2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1.xlsx"/></Relationships>
</file>

<file path=ppt/charts/_rels/chart2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2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23.xlsx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4.xlsx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5.xlsx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6.xlsx"/></Relationships>
</file>

<file path=ppt/charts/_rels/chart2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7.xlsx"/></Relationships>
</file>

<file path=ppt/charts/_rels/chart2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8.xlsx"/></Relationships>
</file>

<file path=ppt/charts/_rels/chart2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0.xlsx"/></Relationships>
</file>

<file path=ppt/charts/_rels/chart2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1.xlsx"/></Relationships>
</file>

<file path=ppt/charts/_rels/chart2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2.xlsx"/></Relationships>
</file>

<file path=ppt/charts/_rels/chart2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3.xlsx"/></Relationships>
</file>

<file path=ppt/charts/_rels/chart2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4.xlsx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5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6.xlsx"/></Relationships>
</file>

<file path=ppt/charts/_rels/chart2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7.xlsx"/></Relationships>
</file>

<file path=ppt/charts/_rels/chart2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8.xlsx"/></Relationships>
</file>

<file path=ppt/charts/_rels/chart2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250650706902"/>
          <c:y val="8.3275371828521447E-2"/>
          <c:w val="0.8586374934929309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038647342995171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4.57664738402562E-3"/>
                  <c:y val="2.314814814814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dLbl>
              <c:idx val="2"/>
              <c:layout>
                <c:manualLayout>
                  <c:x val="9.8820713734534349E-17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12-4282-B776-01D8C45A1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988518029705635E-2"/>
                  <c:y val="5.552747512192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2.5510204081632654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2.8343904791255621E-3"/>
                  <c:y val="-7.177029554043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6.6609251968503935E-3"/>
                  <c:y val="7.207435615299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084672568094"/>
          <c:y val="7.4015952766234419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2968192397519E-2"/>
                  <c:y val="-5.351755527473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-0.1019263962223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3.7989882526508756E-2"/>
                  <c:y val="6.901634362196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AC-4C7A-9E38-8079191C1D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2.608724169554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4.414586039407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6.9979233745105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4.603362189018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4.0512343051713133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555E-3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E-4668-BD6F-B3A6ECAF374D}"/>
                </c:ext>
              </c:extLst>
            </c:dLbl>
            <c:dLbl>
              <c:idx val="1"/>
              <c:layout>
                <c:manualLayout>
                  <c:x val="-2.5715204114433129E-3"/>
                  <c:y val="-4.2792792792792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108</c:v>
                </c:pt>
                <c:pt idx="1">
                  <c:v>74</c:v>
                </c:pt>
                <c:pt idx="2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FD-4FBF-B2BA-4A285DC484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555E-3"/>
                  <c:y val="-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6E-4668-BD6F-B3A6ECAF374D}"/>
                </c:ext>
              </c:extLst>
            </c:dLbl>
            <c:dLbl>
              <c:idx val="1"/>
              <c:layout>
                <c:manualLayout>
                  <c:x val="-1.1571841851494697E-2"/>
                  <c:y val="-3.378378378378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159</c:v>
                </c:pt>
                <c:pt idx="1">
                  <c:v>159</c:v>
                </c:pt>
                <c:pt idx="2">
                  <c:v>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FD-4FBF-B2BA-4A285DC484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1.2857602057216094E-3"/>
                  <c:y val="-2.702702702702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6E-4668-BD6F-B3A6ECAF374D}"/>
                </c:ext>
              </c:extLst>
            </c:dLbl>
            <c:dLbl>
              <c:idx val="1"/>
              <c:layout>
                <c:manualLayout>
                  <c:x val="-1.0286081645773062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267</c:v>
                </c:pt>
                <c:pt idx="1">
                  <c:v>233</c:v>
                </c:pt>
                <c:pt idx="2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FD-4FBF-B2BA-4A285DC48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60832"/>
        <c:axId val="42770816"/>
      </c:lineChart>
      <c:catAx>
        <c:axId val="4276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770816"/>
        <c:crosses val="autoZero"/>
        <c:auto val="1"/>
        <c:lblAlgn val="ctr"/>
        <c:lblOffset val="100"/>
        <c:noMultiLvlLbl val="0"/>
      </c:catAx>
      <c:valAx>
        <c:axId val="427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6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71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6.2499985353396813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10409143487003E-2"/>
          <c:y val="7.8860949612591283E-2"/>
          <c:w val="0.90825865834380504"/>
          <c:h val="0.74898074355907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7698014926641875E-2"/>
                  <c:y val="3.80436956799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-6.0212641599442999E-2"/>
                  <c:y val="3.954524675191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33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899067001913122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1.436083387768824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36</c:v>
                </c:pt>
                <c:pt idx="2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51509186351706E-2"/>
                  <c:y val="5.760607397416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3.7557414698162731E-3"/>
                  <c:y val="1.579375260927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9.9813685134147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3.35246764715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3.1531531531531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38-48E9-94A1-27A47D43AE16}"/>
                </c:ext>
              </c:extLst>
            </c:dLbl>
            <c:dLbl>
              <c:idx val="1"/>
              <c:layout>
                <c:manualLayout>
                  <c:x val="-1.8000642880102908E-2"/>
                  <c:y val="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127</c:v>
                </c:pt>
                <c:pt idx="1">
                  <c:v>101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4-42D2-B681-ADD85050D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38-48E9-94A1-27A47D43AE16}"/>
                </c:ext>
              </c:extLst>
            </c:dLbl>
            <c:dLbl>
              <c:idx val="1"/>
              <c:layout>
                <c:manualLayout>
                  <c:x val="-1.8000642880102908E-2"/>
                  <c:y val="-4.054054054054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38-48E9-94A1-27A47D43AE16}"/>
                </c:ext>
              </c:extLst>
            </c:dLbl>
            <c:dLbl>
              <c:idx val="2"/>
              <c:layout>
                <c:manualLayout>
                  <c:x val="-9.0003214400514297E-3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179</c:v>
                </c:pt>
                <c:pt idx="1">
                  <c:v>206</c:v>
                </c:pt>
                <c:pt idx="2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4-42D2-B681-ADD85050DB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6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38-48E9-94A1-27A47D43AE16}"/>
                </c:ext>
              </c:extLst>
            </c:dLbl>
            <c:dLbl>
              <c:idx val="1"/>
              <c:layout>
                <c:manualLayout>
                  <c:x val="2.5715204114432656E-3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306</c:v>
                </c:pt>
                <c:pt idx="1">
                  <c:v>307</c:v>
                </c:pt>
                <c:pt idx="2">
                  <c:v>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34-42D2-B681-ADD85050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465664"/>
        <c:axId val="56487936"/>
      </c:lineChart>
      <c:catAx>
        <c:axId val="564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487936"/>
        <c:crosses val="autoZero"/>
        <c:auto val="1"/>
        <c:lblAlgn val="ctr"/>
        <c:lblOffset val="100"/>
        <c:noMultiLvlLbl val="0"/>
      </c:catAx>
      <c:valAx>
        <c:axId val="5648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46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35746664743091"/>
          <c:y val="0.32372614740724975"/>
          <c:w val="0.32164253335256909"/>
          <c:h val="0.420115272753068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443199568594785"/>
                  <c:y val="-6.864317174226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5.9523809523809521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-8.6785654571554672E-3"/>
                  <c:y val="-3.444141610322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387</c:v>
                </c:pt>
                <c:pt idx="1">
                  <c:v>480</c:v>
                </c:pt>
                <c:pt idx="2">
                  <c:v>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404744468329467E-2"/>
                  <c:y val="-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4642846680997682E-2"/>
                  <c:y val="-8.632893314806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5510650454407383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4183390939399"/>
          <c:y val="8.3275371828521447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9285693361995391E-2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1666656902264614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191E-2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20</c:v>
                </c:pt>
                <c:pt idx="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7225191703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4070999120765303E-2"/>
                  <c:y val="2.777777777777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1.436083387768824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33</c:v>
                </c:pt>
                <c:pt idx="2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082792959703611E-2"/>
                  <c:y val="-5.0823172344240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666666666664E-2"/>
                  <c:y val="-0.10057699014674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3029759147753676E-2"/>
                  <c:y val="-6.5906280956700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0606801523804399E-2"/>
                  <c:y val="-2.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C9-4096-9ACF-40495884433C}"/>
                </c:ext>
              </c:extLst>
            </c:dLbl>
            <c:dLbl>
              <c:idx val="1"/>
              <c:layout>
                <c:manualLayout>
                  <c:x val="-4.004344339789493E-2"/>
                  <c:y val="-6.3881665445265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C9-4096-9ACF-40495884433C}"/>
                </c:ext>
              </c:extLst>
            </c:dLbl>
            <c:dLbl>
              <c:idx val="2"/>
              <c:layout>
                <c:manualLayout>
                  <c:x val="7.7015960153304511E-3"/>
                  <c:y val="-5.194594592497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0F-4640-B9C0-CD86323CC7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9681758530183727E-2"/>
                  <c:y val="-6.68955224385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3.7557414698162731E-3"/>
                  <c:y val="1.579375260927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404238873202165E-2"/>
                  <c:y val="2.4233473386486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0.10414492551889094"/>
                  <c:y val="4.1415240530945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-1.061789901876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3329220041524751E-2"/>
                  <c:y val="6.3161975616926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2817409017902614E-3"/>
                  <c:y val="8.9023751770050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10-42E0-ABE0-FC0C0B75EDAE}"/>
                </c:ext>
              </c:extLst>
            </c:dLbl>
            <c:dLbl>
              <c:idx val="1"/>
              <c:layout>
                <c:manualLayout>
                  <c:x val="-2.185792349726776E-2"/>
                  <c:y val="-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10-42E0-ABE0-FC0C0B75EDAE}"/>
                </c:ext>
              </c:extLst>
            </c:dLbl>
            <c:dLbl>
              <c:idx val="2"/>
              <c:layout>
                <c:manualLayout>
                  <c:x val="-7.7145612343297977E-3"/>
                  <c:y val="-2.702702702702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10-42E0-ABE0-FC0C0B75ED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105</c:v>
                </c:pt>
                <c:pt idx="1">
                  <c:v>86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35-4F06-B396-FEDA1E92B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5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5-4F06-B396-FEDA1E92BA3F}"/>
                </c:ext>
              </c:extLst>
            </c:dLbl>
            <c:dLbl>
              <c:idx val="1"/>
              <c:layout>
                <c:manualLayout>
                  <c:x val="-2.7000964320154291E-2"/>
                  <c:y val="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10-42E0-ABE0-FC0C0B75EDAE}"/>
                </c:ext>
              </c:extLst>
            </c:dLbl>
            <c:dLbl>
              <c:idx val="2"/>
              <c:layout>
                <c:manualLayout>
                  <c:x val="-7.7145612343297977E-3"/>
                  <c:y val="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5-4F06-B396-FEDA1E92BA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91</c:v>
                </c:pt>
                <c:pt idx="1">
                  <c:v>72</c:v>
                </c:pt>
                <c:pt idx="2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35-4F06-B396-FEDA1E92B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0572163291546149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10-42E0-ABE0-FC0C0B75EDAE}"/>
                </c:ext>
              </c:extLst>
            </c:dLbl>
            <c:dLbl>
              <c:idx val="1"/>
              <c:layout>
                <c:manualLayout>
                  <c:x val="-4.1144326583092299E-2"/>
                  <c:y val="2.927927927927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10-42E0-ABE0-FC0C0B75ED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187</c:v>
                </c:pt>
                <c:pt idx="1">
                  <c:v>158</c:v>
                </c:pt>
                <c:pt idx="2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35-4F06-B396-FEDA1E92B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548608"/>
        <c:axId val="122550144"/>
      </c:lineChart>
      <c:catAx>
        <c:axId val="12254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550144"/>
        <c:crosses val="autoZero"/>
        <c:auto val="1"/>
        <c:lblAlgn val="ctr"/>
        <c:lblOffset val="100"/>
        <c:noMultiLvlLbl val="0"/>
      </c:catAx>
      <c:valAx>
        <c:axId val="12255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5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517006802721087E-2"/>
                  <c:y val="-4.901960784313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968253968253968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689342403628121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684807256235827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9492369822749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119045247692811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2.678570800859861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59</c:v>
                </c:pt>
                <c:pt idx="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iPaiNunavik" panose="020B0600040300060004" pitchFamily="34" charset="0"/>
              </a:rPr>
              <a:t>ᓱ</a:t>
            </a:r>
            <a:r>
              <a:rPr lang="iu-Cans-CA" dirty="0">
                <a:latin typeface="AiPaiNunavik" panose="020B0600040300060004" pitchFamily="34" charset="0"/>
              </a:rPr>
              <a:t>ᒃᑯᐊᕿᔪᑦ ᐋᓐᓂᑐᖃᕐᑎᓗᒍ</a:t>
            </a:r>
            <a:endParaRPr lang="en-US" dirty="0"/>
          </a:p>
        </c:rich>
      </c:tx>
      <c:layout>
        <c:manualLayout>
          <c:xMode val="edge"/>
          <c:yMode val="edge"/>
          <c:x val="0.26080452397500625"/>
          <c:y val="6.32586584617848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24526345872372"/>
          <c:y val="0.23826177360614981"/>
          <c:w val="0.85238451371383717"/>
          <c:h val="0.599974733676729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244662436608585E-2"/>
                  <c:y val="-7.6689504155309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4.8608796139867599E-2"/>
                  <c:y val="-5.8278569498094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1.1112113653583991E-2"/>
                  <c:y val="-8.149700894365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  <a:ln w="76200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344671201815099E-3"/>
                  <c:y val="-4.493464052287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98</c:v>
                </c:pt>
                <c:pt idx="2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296760159129193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3.7677267587767758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</c:v>
                </c:pt>
                <c:pt idx="1">
                  <c:v>143</c:v>
                </c:pt>
                <c:pt idx="2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5197622356032"/>
          <c:y val="0.13678352947445738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3901738845144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046300853018378E-2"/>
                  <c:y val="-2.180316037313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6609251968503935E-3"/>
                  <c:y val="3.184712299222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6.3599081364829396E-3"/>
                  <c:y val="-2.284467386362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7580842170884"/>
          <c:y val="6.8707003256852417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936897708302731E-2"/>
                  <c:y val="2.0807737856614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8426431146678238E-2"/>
                  <c:y val="-7.538164867545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7.5979765053015465E-3"/>
                  <c:y val="-2.123579803752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3.35246764715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</c:v>
                </c:pt>
                <c:pt idx="1">
                  <c:v>25</c:v>
                </c:pt>
                <c:pt idx="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4000714034967555E-2"/>
                  <c:y val="-5.158329517011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4269688357142898E-2"/>
                  <c:y val="-4.394821202896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2.3214534661394333E-3"/>
                  <c:y val="-3.8596187114146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75660407444253E-2"/>
          <c:y val="3.3755586294956376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12-41E1-84A1-F697B14E8D86}"/>
                </c:ext>
              </c:extLst>
            </c:dLbl>
            <c:dLbl>
              <c:idx val="1"/>
              <c:layout>
                <c:manualLayout>
                  <c:x val="-1.0286081645773062E-2"/>
                  <c:y val="-2.702702702702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130</c:v>
                </c:pt>
                <c:pt idx="1">
                  <c:v>652</c:v>
                </c:pt>
                <c:pt idx="2">
                  <c:v>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F3-40D7-B6C5-8C44B0AB2F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4969463195113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12-41E1-84A1-F697B14E8D86}"/>
                </c:ext>
              </c:extLst>
            </c:dLbl>
            <c:dLbl>
              <c:idx val="1"/>
              <c:layout>
                <c:manualLayout>
                  <c:x val="-2.5715204114432705E-2"/>
                  <c:y val="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420</c:v>
                </c:pt>
                <c:pt idx="1">
                  <c:v>570</c:v>
                </c:pt>
                <c:pt idx="2">
                  <c:v>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F3-40D7-B6C5-8C44B0AB2F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12-41E1-84A1-F697B14E8D86}"/>
                </c:ext>
              </c:extLst>
            </c:dLbl>
            <c:dLbl>
              <c:idx val="1"/>
              <c:layout>
                <c:manualLayout>
                  <c:x val="-3.3429765348762457E-2"/>
                  <c:y val="-2.477477477477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550</c:v>
                </c:pt>
                <c:pt idx="1">
                  <c:v>1222</c:v>
                </c:pt>
                <c:pt idx="2">
                  <c:v>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F3-40D7-B6C5-8C44B0AB2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05120"/>
        <c:axId val="35208192"/>
      </c:lineChart>
      <c:catAx>
        <c:axId val="3520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08192"/>
        <c:crosses val="autoZero"/>
        <c:auto val="1"/>
        <c:lblAlgn val="ctr"/>
        <c:lblOffset val="100"/>
        <c:noMultiLvlLbl val="0"/>
      </c:catAx>
      <c:valAx>
        <c:axId val="3520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0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iPaiNunavik" panose="020B0600040300060004" pitchFamily="34" charset="0"/>
              </a:rPr>
              <a:t>ᐋ</a:t>
            </a:r>
            <a:r>
              <a:rPr lang="iu-Cans-CA" dirty="0">
                <a:latin typeface="AiPaiNunavik" panose="020B0600040300060004" pitchFamily="34" charset="0"/>
              </a:rPr>
              <a:t>ᖓᔮᑦᓱᑎᒃ ᐊᖁᑦᑐᑦ</a:t>
            </a:r>
            <a:endParaRPr lang="en-US" dirty="0"/>
          </a:p>
        </c:rich>
      </c:tx>
      <c:layout>
        <c:manualLayout>
          <c:xMode val="edge"/>
          <c:yMode val="edge"/>
          <c:x val="0.29644049376640419"/>
          <c:y val="3.466400339663423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360544217687075"/>
                  <c:y val="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76-452C-AA77-F76598A1A024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76-452C-AA77-F76598A1A024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76-452C-AA77-F76598A1A0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125</c:v>
                </c:pt>
                <c:pt idx="1">
                  <c:v>120</c:v>
                </c:pt>
                <c:pt idx="2">
                  <c:v>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76-452C-AA77-F76598A1A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4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5.9523795574662492E-3"/>
                  <c:y val="-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10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6689342403628121E-2"/>
                  <c:y val="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2.8344671201814059E-3"/>
                  <c:y val="2.042451495033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34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6908212560386517E-2"/>
                  <c:y val="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C1-4FB7-8D79-FCAEC45C1912}"/>
                </c:ext>
              </c:extLst>
            </c:dLbl>
            <c:dLbl>
              <c:idx val="1"/>
              <c:layout>
                <c:manualLayout>
                  <c:x val="-2.1739130434782608E-2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1-4FB7-8D79-FCAEC45C19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1.1568241469816273E-2"/>
                  <c:y val="2.7553964495241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6.795998807785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3.35246764715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715525554484115E-2"/>
                  <c:y val="-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94-469B-A6E4-F6D1DDCA46E6}"/>
                </c:ext>
              </c:extLst>
            </c:dLbl>
            <c:dLbl>
              <c:idx val="1"/>
              <c:layout>
                <c:manualLayout>
                  <c:x val="-2.571520411443266E-2"/>
                  <c:y val="-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94-469B-A6E4-F6D1DDCA46E6}"/>
                </c:ext>
              </c:extLst>
            </c:dLbl>
            <c:dLbl>
              <c:idx val="2"/>
              <c:layout>
                <c:manualLayout>
                  <c:x val="-7.7145612343297977E-3"/>
                  <c:y val="-3.1531531531531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</c:v>
                </c:pt>
                <c:pt idx="1">
                  <c:v>137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5-45EB-83F6-260BB06FE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430086788813888E-2"/>
                  <c:y val="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94-469B-A6E4-F6D1DDCA46E6}"/>
                </c:ext>
              </c:extLst>
            </c:dLbl>
            <c:dLbl>
              <c:idx val="1"/>
              <c:layout>
                <c:manualLayout>
                  <c:x val="-2.7000964320154291E-2"/>
                  <c:y val="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144</c:v>
                </c:pt>
                <c:pt idx="1">
                  <c:v>132</c:v>
                </c:pt>
                <c:pt idx="2">
                  <c:v>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5-45EB-83F6-260BB06FE1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94-469B-A6E4-F6D1DDCA46E6}"/>
                </c:ext>
              </c:extLst>
            </c:dLbl>
            <c:dLbl>
              <c:idx val="1"/>
              <c:layout>
                <c:manualLayout>
                  <c:x val="-3.3429765348762457E-2"/>
                  <c:y val="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213</c:v>
                </c:pt>
                <c:pt idx="1">
                  <c:v>269</c:v>
                </c:pt>
                <c:pt idx="2">
                  <c:v>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5-45EB-83F6-260BB06FE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661376"/>
        <c:axId val="128662912"/>
      </c:lineChart>
      <c:catAx>
        <c:axId val="1286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662912"/>
        <c:crosses val="autoZero"/>
        <c:auto val="1"/>
        <c:lblAlgn val="ctr"/>
        <c:lblOffset val="100"/>
        <c:noMultiLvlLbl val="0"/>
      </c:catAx>
      <c:valAx>
        <c:axId val="1286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6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2517006802721087E-2"/>
                  <c:y val="-5.3104575163398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020408163265307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4013605442176978E-2"/>
                  <c:y val="-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9492369822749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9285693361995391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6.8452364910863123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</c:v>
                </c:pt>
                <c:pt idx="1">
                  <c:v>78</c:v>
                </c:pt>
                <c:pt idx="2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iPaiNunavik" panose="020B0600040300060004" pitchFamily="34" charset="0"/>
              </a:rPr>
              <a:t>ᐱ</a:t>
            </a:r>
            <a:r>
              <a:rPr lang="iu-Cans-CA" dirty="0">
                <a:latin typeface="AiPaiNunavik" panose="020B0600040300060004" pitchFamily="34" charset="0"/>
              </a:rPr>
              <a:t>ᒋᐊᕈᑎᑦᓴᓕᔭᕐᑐᖅ  ᐊᑦᑕᓇᕈᑎᒋᓂᐊᕐᑕᒥᓂᒃ</a:t>
            </a:r>
            <a:endParaRPr lang="en-US" dirty="0"/>
          </a:p>
        </c:rich>
      </c:tx>
      <c:layout>
        <c:manualLayout>
          <c:xMode val="edge"/>
          <c:yMode val="edge"/>
          <c:x val="0.24313478672308825"/>
          <c:y val="5.508883999794143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492063492063544E-2"/>
                  <c:y val="-7.521335274975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22</c:v>
                </c:pt>
                <c:pt idx="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2807684753692"/>
          <c:y val="0.21794329936699089"/>
          <c:w val="0.8254651204313746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2188208616780045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5510204081632654E-2"/>
                  <c:y val="3.67647058823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8117E-3"/>
                  <c:y val="2.042451495033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101</c:v>
                </c:pt>
                <c:pt idx="1">
                  <c:v>126</c:v>
                </c:pt>
                <c:pt idx="2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324293123961747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6.6659664993659335E-4"/>
                  <c:y val="-2.314814814814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136</c:v>
                </c:pt>
                <c:pt idx="1">
                  <c:v>243</c:v>
                </c:pt>
                <c:pt idx="2">
                  <c:v>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1303948611142204E-2"/>
                  <c:y val="-7.842174920998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421300853018378E-2"/>
                  <c:y val="-1.321684337915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7.4369258530183821E-2"/>
                  <c:y val="3.614028148921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18062623679004E-2"/>
                  <c:y val="-6.944440380287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6.795998807785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2.0261270680804619E-2"/>
                  <c:y val="1.061789901876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14</c:v>
                </c:pt>
                <c:pt idx="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803188780506917E-2"/>
                  <c:y val="2.498860959792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1.3884710306734046E-2"/>
                  <c:y val="-2.2368524307528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24</c:v>
                </c:pt>
                <c:pt idx="2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9572484731597581E-2"/>
                  <c:y val="-7.432432432432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09-46FC-AFA7-46396938DD19}"/>
                </c:ext>
              </c:extLst>
            </c:dLbl>
            <c:dLbl>
              <c:idx val="1"/>
              <c:layout>
                <c:manualLayout>
                  <c:x val="-2.7000964320154339E-2"/>
                  <c:y val="0.11711711711711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527</c:v>
                </c:pt>
                <c:pt idx="1">
                  <c:v>858</c:v>
                </c:pt>
                <c:pt idx="2">
                  <c:v>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57-4887-B066-14A515A570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09-46FC-AFA7-46396938DD19}"/>
                </c:ext>
              </c:extLst>
            </c:dLbl>
            <c:dLbl>
              <c:idx val="1"/>
              <c:layout>
                <c:manualLayout>
                  <c:x val="-2.7000964320154246E-2"/>
                  <c:y val="-0.11936936936936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637</c:v>
                </c:pt>
                <c:pt idx="1">
                  <c:v>1083</c:v>
                </c:pt>
                <c:pt idx="2">
                  <c:v>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57-4887-B066-14A515A570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4.054054054054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09-46FC-AFA7-46396938DD19}"/>
                </c:ext>
              </c:extLst>
            </c:dLbl>
            <c:dLbl>
              <c:idx val="1"/>
              <c:layout>
                <c:manualLayout>
                  <c:x val="-2.571520411443266E-2"/>
                  <c:y val="-4.95495495495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1164</c:v>
                </c:pt>
                <c:pt idx="1">
                  <c:v>1941</c:v>
                </c:pt>
                <c:pt idx="2">
                  <c:v>1191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57-4887-B066-14A515A57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855744"/>
        <c:axId val="137857280"/>
      </c:lineChart>
      <c:catAx>
        <c:axId val="1378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857280"/>
        <c:crosses val="autoZero"/>
        <c:auto val="1"/>
        <c:lblAlgn val="ctr"/>
        <c:lblOffset val="100"/>
        <c:noMultiLvlLbl val="0"/>
      </c:catAx>
      <c:valAx>
        <c:axId val="13785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85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5378295104417"/>
          <c:y val="7.4016112569262174E-2"/>
          <c:w val="0.87330708661417322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8309178743961352E-2"/>
                  <c:y val="0.11111111111111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E2-44DA-A4C9-00D9149AB844}"/>
                </c:ext>
              </c:extLst>
            </c:dLbl>
            <c:dLbl>
              <c:idx val="1"/>
              <c:layout>
                <c:manualLayout>
                  <c:x val="-3.864734299516908E-2"/>
                  <c:y val="7.407407407407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E2-44DA-A4C9-00D9149AB844}"/>
                </c:ext>
              </c:extLst>
            </c:dLbl>
            <c:dLbl>
              <c:idx val="2"/>
              <c:layout>
                <c:manualLayout>
                  <c:x val="-2.4154589371980853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E2-44DA-A4C9-00D9149AB8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7728319674325"/>
          <c:y val="6.9393301940198646E-2"/>
          <c:w val="0.8384469798418055"/>
          <c:h val="0.771694714631259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027434070741161E-2"/>
                  <c:y val="-5.3104575163398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5.6693806131376439E-3"/>
                  <c:y val="-4.084967320261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4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1666656902264503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35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8349134929562376E-3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2199546485260774E-2"/>
                  <c:y val="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6036E-3"/>
                  <c:y val="-4.9019929494107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763791444746343E-2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0.10888730117207575"/>
                  <c:y val="1.851851851851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5197622356032"/>
          <c:y val="0.13678352947445738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err="1">
                <a:latin typeface="AiPaiNutaaq" pitchFamily="34" charset="0"/>
              </a:rPr>
              <a:t>ᓴᓇᕐᕓᓯᐊᕐᓯᒪᒋᐊᖃᕐᓂᒧᑦ</a:t>
            </a:r>
            <a:r>
              <a:rPr lang="en-US" sz="2160" b="1" i="0" u="none" strike="noStrike" baseline="0" dirty="0">
                <a:latin typeface="AiPaiNutaaq" pitchFamily="34" charset="0"/>
              </a:rPr>
              <a:t> </a:t>
            </a:r>
            <a:r>
              <a:rPr lang="en-US" sz="2160" b="1" i="0" u="none" strike="noStrike" baseline="0" dirty="0" err="1">
                <a:latin typeface="AiPaiNutaaq" pitchFamily="34" charset="0"/>
              </a:rPr>
              <a:t>ᖁᑭᐅᑎᓂᒃ</a:t>
            </a:r>
            <a:r>
              <a:rPr lang="en-US" sz="2160" b="1" i="0" u="none" strike="noStrike" baseline="0" dirty="0">
                <a:latin typeface="AiPaiNutaaq" pitchFamily="34" charset="0"/>
              </a:rPr>
              <a:t> </a:t>
            </a:r>
            <a:r>
              <a:rPr lang="en-US" sz="2160" b="1" i="0" u="none" strike="noStrike" baseline="0" dirty="0" err="1">
                <a:latin typeface="AiPaiNutaaq" pitchFamily="34" charset="0"/>
              </a:rPr>
              <a:t>ᒪᓕᒐᕐᒥᒃ</a:t>
            </a:r>
            <a:r>
              <a:rPr lang="en-US" sz="2160" b="1" i="0" u="none" strike="noStrike" baseline="0" dirty="0">
                <a:latin typeface="AiPaiNutaaq" pitchFamily="34" charset="0"/>
              </a:rPr>
              <a:t> </a:t>
            </a:r>
            <a:r>
              <a:rPr lang="en-US" sz="2160" b="1" i="0" u="none" strike="noStrike" baseline="0" dirty="0" err="1">
                <a:latin typeface="AiPaiNutaaq" pitchFamily="34" charset="0"/>
              </a:rPr>
              <a:t>ᓯᖁᒥᑦᓯᔪᖅ</a:t>
            </a:r>
            <a:endParaRPr lang="en-US" dirty="0">
              <a:latin typeface="AiPaiNutaaq" pitchFamily="34" charset="0"/>
            </a:endParaRPr>
          </a:p>
        </c:rich>
      </c:tx>
      <c:layout>
        <c:manualLayout>
          <c:xMode val="edge"/>
          <c:yMode val="edge"/>
          <c:x val="0.20345224704054851"/>
          <c:y val="4.266877041982975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2.4509803921568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FA-40B6-AACF-6437D5C052AE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FA-40B6-AACF-6437D5C052AE}"/>
                </c:ext>
              </c:extLst>
            </c:dLbl>
            <c:dLbl>
              <c:idx val="2"/>
              <c:layout>
                <c:manualLayout>
                  <c:x val="5.6689342403628074E-3"/>
                  <c:y val="-2.450980392156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FA-40B6-AACF-6437D5C05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FA-40B6-AACF-6437D5C05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708608"/>
        <c:axId val="128710144"/>
      </c:lineChart>
      <c:catAx>
        <c:axId val="12870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710144"/>
        <c:crosses val="autoZero"/>
        <c:auto val="1"/>
        <c:lblAlgn val="ctr"/>
        <c:lblOffset val="100"/>
        <c:noMultiLvlLbl val="0"/>
      </c:catAx>
      <c:valAx>
        <c:axId val="12871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7086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51509186351706E-2"/>
                  <c:y val="-4.542972995356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610309357296988E-2"/>
                  <c:y val="-2.1663858218441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6.1089725322181126E-2"/>
                  <c:y val="-7.0072699166076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2.5326588351005774E-3"/>
                  <c:y val="-2.654474754691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6828064402397459E-2"/>
                  <c:y val="-1.2198564282275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7.317996631018138E-2"/>
                  <c:y val="2.5974801736728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56966263980743E-2"/>
          <c:y val="4.2764595303965376E-2"/>
          <c:w val="0.60607364773713801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9858566377370619E-2"/>
                  <c:y val="8.783783783783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93-4643-9C37-2F6EF4A661A1}"/>
                </c:ext>
              </c:extLst>
            </c:dLbl>
            <c:dLbl>
              <c:idx val="1"/>
              <c:layout>
                <c:manualLayout>
                  <c:x val="-2.7000964320154339E-2"/>
                  <c:y val="0.12837837837837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93-4643-9C37-2F6EF4A661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67</c:v>
                </c:pt>
                <c:pt idx="2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09-40E8-9079-4CA00A1CC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9858566377370619E-2"/>
                  <c:y val="-0.13063063063063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93-4643-9C37-2F6EF4A661A1}"/>
                </c:ext>
              </c:extLst>
            </c:dLbl>
            <c:dLbl>
              <c:idx val="1"/>
              <c:layout>
                <c:manualLayout>
                  <c:x val="-1.1571841851494697E-2"/>
                  <c:y val="-0.13288288288288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93-4643-9C37-2F6EF4A661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</c:v>
                </c:pt>
                <c:pt idx="1">
                  <c:v>51</c:v>
                </c:pt>
                <c:pt idx="2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09-40E8-9079-4CA00A1CC9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5429122468659618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93-4643-9C37-2F6EF4A661A1}"/>
                </c:ext>
              </c:extLst>
            </c:dLbl>
            <c:dLbl>
              <c:idx val="1"/>
              <c:layout>
                <c:manualLayout>
                  <c:x val="-3.8572806171648989E-3"/>
                  <c:y val="-3.8288288288288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93-4643-9C37-2F6EF4A661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121</c:v>
                </c:pt>
                <c:pt idx="1">
                  <c:v>118</c:v>
                </c:pt>
                <c:pt idx="2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09-40E8-9079-4CA00A1CC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519296"/>
        <c:axId val="138520832"/>
      </c:lineChart>
      <c:catAx>
        <c:axId val="13851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520832"/>
        <c:crosses val="autoZero"/>
        <c:auto val="1"/>
        <c:lblAlgn val="ctr"/>
        <c:lblOffset val="100"/>
        <c:noMultiLvlLbl val="0"/>
      </c:catAx>
      <c:valAx>
        <c:axId val="13852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1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6564413066083"/>
          <c:y val="7.401613401266019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0834895638045"/>
          <c:y val="0.2097733647264680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7111347696067"/>
          <c:y val="9.7164260717410328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5E-2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9523795574663578E-2"/>
                  <c:y val="-6.94444444444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14</c:v>
                </c:pt>
                <c:pt idx="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428137354731668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1.3282689299183312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dLbl>
              <c:idx val="2"/>
              <c:layout>
                <c:manualLayout>
                  <c:x val="-9.7145189225174916E-17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11-4BA7-A9BB-08857A3572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u-Cans-CA" b="0" dirty="0"/>
              <a:t>ᑎᒍᔭ</a:t>
            </a:r>
            <a:r>
              <a:rPr lang="en-US" dirty="0">
                <a:latin typeface="AiPaiNunavik" panose="020B0600040300060004" pitchFamily="34" charset="0"/>
              </a:rPr>
              <a:t>w</a:t>
            </a:r>
            <a:r>
              <a:rPr lang="iu-Cans-CA" dirty="0">
                <a:latin typeface="AiPaiNunavik" panose="020B0600040300060004" pitchFamily="34" charset="0"/>
              </a:rPr>
              <a:t>ᑦ ᓄᓇᕕᒻᒥ</a:t>
            </a:r>
            <a:endParaRPr lang="en-US" dirty="0"/>
          </a:p>
        </c:rich>
      </c:tx>
      <c:layout>
        <c:manualLayout>
          <c:xMode val="edge"/>
          <c:yMode val="edge"/>
          <c:x val="0.28120596676361248"/>
          <c:y val="4.157649645979101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4392273961773341"/>
                  <c:y val="-4.413260309177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4.983248396449317E-2"/>
                  <c:y val="7.349531323863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4.8221653566966113E-3"/>
                  <c:y val="-4.772818089932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1292</c:v>
                </c:pt>
                <c:pt idx="1">
                  <c:v>1299</c:v>
                </c:pt>
                <c:pt idx="2">
                  <c:v>1793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6689342403628121E-2"/>
                  <c:y val="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7076E-3"/>
                  <c:y val="3.676438423138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</c:v>
                </c:pt>
                <c:pt idx="1">
                  <c:v>32</c:v>
                </c:pt>
                <c:pt idx="2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2.7388474455504112E-3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</c:v>
                </c:pt>
                <c:pt idx="1">
                  <c:v>66</c:v>
                </c:pt>
                <c:pt idx="2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832759186351706E-2"/>
                  <c:y val="-4.9722888450558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9.9651983726563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6.795998807785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34050221334273E-2"/>
                  <c:y val="3.986347915000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3.9344615505151406E-3"/>
                  <c:y val="4.456838867682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6.6260516357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6.462720883028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2.9251081790451869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4969463195113E-2"/>
                  <c:y val="-1.801801801801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09-46CB-B9F5-DB61C17672D8}"/>
                </c:ext>
              </c:extLst>
            </c:dLbl>
            <c:dLbl>
              <c:idx val="1"/>
              <c:layout>
                <c:manualLayout>
                  <c:x val="-2.571520411443266E-2"/>
                  <c:y val="-3.3783783783783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09-46CB-B9F5-DB61C17672D8}"/>
                </c:ext>
              </c:extLst>
            </c:dLbl>
            <c:dLbl>
              <c:idx val="2"/>
              <c:layout>
                <c:manualLayout>
                  <c:x val="-7.7145612343297977E-3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200</c:v>
                </c:pt>
                <c:pt idx="1">
                  <c:v>316</c:v>
                </c:pt>
                <c:pt idx="2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B5-4F28-9D62-F0E2074400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4.279279279279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09-46CB-B9F5-DB61C17672D8}"/>
                </c:ext>
              </c:extLst>
            </c:dLbl>
            <c:dLbl>
              <c:idx val="1"/>
              <c:layout>
                <c:manualLayout>
                  <c:x val="-2.571520411443266E-2"/>
                  <c:y val="2.477477477477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352</c:v>
                </c:pt>
                <c:pt idx="1">
                  <c:v>288</c:v>
                </c:pt>
                <c:pt idx="2">
                  <c:v>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B5-4F28-9D62-F0E2074400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09-46CB-B9F5-DB61C17672D8}"/>
                </c:ext>
              </c:extLst>
            </c:dLbl>
            <c:dLbl>
              <c:idx val="1"/>
              <c:layout>
                <c:manualLayout>
                  <c:x val="-1.8000642880102908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552</c:v>
                </c:pt>
                <c:pt idx="1">
                  <c:v>604</c:v>
                </c:pt>
                <c:pt idx="2">
                  <c:v>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B5-4F28-9D62-F0E207440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97952"/>
        <c:axId val="138809344"/>
      </c:lineChart>
      <c:catAx>
        <c:axId val="13839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809344"/>
        <c:crosses val="autoZero"/>
        <c:auto val="1"/>
        <c:lblAlgn val="ctr"/>
        <c:lblOffset val="100"/>
        <c:noMultiLvlLbl val="0"/>
      </c:catAx>
      <c:valAx>
        <c:axId val="13880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9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55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iPaiNunavik" panose="020B0600040300060004" pitchFamily="34" charset="0"/>
              </a:rPr>
              <a:t>ᐸ</a:t>
            </a:r>
            <a:r>
              <a:rPr lang="iu-Cans-CA" dirty="0">
                <a:latin typeface="AiPaiNunavik" panose="020B0600040300060004" pitchFamily="34" charset="0"/>
              </a:rPr>
              <a:t>ᕐᓇᓀᕕᒻᒧᑦ ᐊᐃᒪᔅ ᓕᐊᑐᕕᓂᑦ</a:t>
            </a:r>
            <a:endParaRPr lang="en-US" dirty="0"/>
          </a:p>
        </c:rich>
      </c:tx>
      <c:layout>
        <c:manualLayout>
          <c:xMode val="edge"/>
          <c:yMode val="edge"/>
          <c:x val="8.9167103621621724E-2"/>
          <c:y val="4.15764964597910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64857896879181"/>
          <c:y val="0.18028217202464436"/>
          <c:w val="0.83850103557808053"/>
          <c:h val="0.697318530010159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3867721498989205"/>
                  <c:y val="-1.42804535019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7F-4DC3-A285-6D3F29B6B578}"/>
                </c:ext>
              </c:extLst>
            </c:dLbl>
            <c:dLbl>
              <c:idx val="1"/>
              <c:layout>
                <c:manualLayout>
                  <c:x val="-9.7042205615065741E-2"/>
                  <c:y val="3.3692447118862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7F-4DC3-A285-6D3F29B6B578}"/>
                </c:ext>
              </c:extLst>
            </c:dLbl>
            <c:dLbl>
              <c:idx val="2"/>
              <c:layout>
                <c:manualLayout>
                  <c:x val="-1.7935976926300171E-2"/>
                  <c:y val="-5.104508640930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7F-4DC3-A285-6D3F29B6B5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130</c:v>
                </c:pt>
                <c:pt idx="1">
                  <c:v>152</c:v>
                </c:pt>
                <c:pt idx="2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7F-4DC3-A285-6D3F29B6B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3333313804529005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2.97618977873307E-3"/>
                  <c:y val="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5.9523795574663576E-3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9791990286927"/>
          <c:y val="0.21794329936699089"/>
          <c:w val="0.85132974449622367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0702947845804988E-2"/>
                  <c:y val="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984126984126984E-2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9841269841270048E-2"/>
                  <c:y val="5.718922083269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680984656631561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431756220893256E-2"/>
                  <c:y val="-6.611812517670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9F-42A2-90FC-741054B87EFB}"/>
                </c:ext>
              </c:extLst>
            </c:dLbl>
            <c:dLbl>
              <c:idx val="1"/>
              <c:layout>
                <c:manualLayout>
                  <c:x val="-6.6163301929475865E-2"/>
                  <c:y val="9.6634182950574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9F-42A2-90FC-741054B87E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931</c:v>
                </c:pt>
                <c:pt idx="1">
                  <c:v>1104</c:v>
                </c:pt>
                <c:pt idx="2">
                  <c:v>1940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869258530183727E-2"/>
                  <c:y val="-4.542972995356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7.326893758723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-6.370739411258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403846907196301E-2"/>
                  <c:y val="-7.071185035178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7000964320154291E-2"/>
                  <c:y val="-7.8828828828828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91-44E6-BC57-7ADC958A9EEF}"/>
                </c:ext>
              </c:extLst>
            </c:dLbl>
            <c:dLbl>
              <c:idx val="1"/>
              <c:layout>
                <c:manualLayout>
                  <c:x val="-2.3143683702989346E-2"/>
                  <c:y val="-4.729729729729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91-44E6-BC57-7ADC958A9EEF}"/>
                </c:ext>
              </c:extLst>
            </c:dLbl>
            <c:dLbl>
              <c:idx val="2"/>
              <c:layout>
                <c:manualLayout>
                  <c:x val="1.2857602057215387E-3"/>
                  <c:y val="1.80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26-4D74-B4D3-A91B883D09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57</c:v>
                </c:pt>
                <c:pt idx="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A-4456-8ED7-2B7082F96A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4.95495495495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91-44E6-BC57-7ADC958A9EEF}"/>
                </c:ext>
              </c:extLst>
            </c:dLbl>
            <c:dLbl>
              <c:idx val="1"/>
              <c:layout>
                <c:manualLayout>
                  <c:x val="-2.3143683702989346E-2"/>
                  <c:y val="0.11261261261261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91-44E6-BC57-7ADC958A9EEF}"/>
                </c:ext>
              </c:extLst>
            </c:dLbl>
            <c:dLbl>
              <c:idx val="2"/>
              <c:layout>
                <c:manualLayout>
                  <c:x val="1.2857602057215387E-3"/>
                  <c:y val="-1.351351351351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91-44E6-BC57-7ADC958A9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A-4456-8ED7-2B7082F96A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78E-2"/>
                  <c:y val="2.252252252252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91-44E6-BC57-7ADC958A9EEF}"/>
                </c:ext>
              </c:extLst>
            </c:dLbl>
            <c:dLbl>
              <c:idx val="1"/>
              <c:layout>
                <c:manualLayout>
                  <c:x val="-1.9286403085824542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1-44E6-BC57-7ADC958A9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74</c:v>
                </c:pt>
                <c:pt idx="1">
                  <c:v>101</c:v>
                </c:pt>
                <c:pt idx="2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A-4456-8ED7-2B7082F96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953856"/>
        <c:axId val="138955392"/>
      </c:lineChart>
      <c:catAx>
        <c:axId val="1389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55392"/>
        <c:crosses val="autoZero"/>
        <c:auto val="1"/>
        <c:lblAlgn val="ctr"/>
        <c:lblOffset val="100"/>
        <c:noMultiLvlLbl val="0"/>
      </c:catAx>
      <c:valAx>
        <c:axId val="13895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95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404744468329467E-2"/>
                  <c:y val="-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968253968253968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22E-2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3.8690467123531323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488094889366600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805362874252457E-2"/>
                  <c:y val="-8.105783668122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D1-4117-BCC4-00D7D0134F7A}"/>
                </c:ext>
              </c:extLst>
            </c:dLbl>
            <c:dLbl>
              <c:idx val="1"/>
              <c:layout>
                <c:manualLayout>
                  <c:x val="-6.3618559547572853E-2"/>
                  <c:y val="4.05289183406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D1-4117-BCC4-00D7D0134F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0.10770975056689347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6036E-3"/>
                  <c:y val="-4.901992949410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680984656631561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5.4776948911006221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45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6.835316806363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9.2650918635170595E-3"/>
                  <c:y val="6.61923909681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349038676492321E-2"/>
                  <c:y val="-8.537125233102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8426431146678328E-2"/>
                  <c:y val="-8.069059818484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7728611845704043E-2"/>
                  <c:y val="-7.432529313134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1160731774199"/>
          <c:y val="0.20212166003544202"/>
          <c:w val="0.86952520860265603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941512907901437E-2"/>
                  <c:y val="-6.0541890326532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0841657852469931E-2"/>
                  <c:y val="-8.9305437291883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56966263980743E-2"/>
          <c:y val="2.9251081790451869E-2"/>
          <c:w val="0.60607364773713801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78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47-4167-AFBA-6B0FBF50256E}"/>
                </c:ext>
              </c:extLst>
            </c:dLbl>
            <c:dLbl>
              <c:idx val="1"/>
              <c:layout>
                <c:manualLayout>
                  <c:x val="-1.1571841851494697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47-4167-AFBA-6B0FBF50256E}"/>
                </c:ext>
              </c:extLst>
            </c:dLbl>
            <c:dLbl>
              <c:idx val="2"/>
              <c:layout>
                <c:manualLayout>
                  <c:x val="-1.1571841851494697E-2"/>
                  <c:y val="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121</c:v>
                </c:pt>
                <c:pt idx="2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C-4B44-8B16-4E4350F95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2.927927927927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47-4167-AFBA-6B0FBF50256E}"/>
                </c:ext>
              </c:extLst>
            </c:dLbl>
            <c:dLbl>
              <c:idx val="1"/>
              <c:layout>
                <c:manualLayout>
                  <c:x val="-3.8572806171648989E-3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47-4167-AFBA-6B0FBF50256E}"/>
                </c:ext>
              </c:extLst>
            </c:dLbl>
            <c:dLbl>
              <c:idx val="2"/>
              <c:layout>
                <c:manualLayout>
                  <c:x val="-1.0286081645773158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29-43B1-B8A5-3CA710EA5C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131</c:v>
                </c:pt>
                <c:pt idx="2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2C-4B44-8B16-4E4350F954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-6.7567567567567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47-4167-AFBA-6B0FBF50256E}"/>
                </c:ext>
              </c:extLst>
            </c:dLbl>
            <c:dLbl>
              <c:idx val="1"/>
              <c:layout>
                <c:manualLayout>
                  <c:x val="-1.9286403085824542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47-4167-AFBA-6B0FBF50256E}"/>
                </c:ext>
              </c:extLst>
            </c:dLbl>
            <c:dLbl>
              <c:idx val="2"/>
              <c:layout>
                <c:manualLayout>
                  <c:x val="-1.2857602057216424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140</c:v>
                </c:pt>
                <c:pt idx="1">
                  <c:v>252</c:v>
                </c:pt>
                <c:pt idx="2">
                  <c:v>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2C-4B44-8B16-4E4350F95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081728"/>
        <c:axId val="151083264"/>
      </c:lineChart>
      <c:catAx>
        <c:axId val="1510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083264"/>
        <c:crosses val="autoZero"/>
        <c:auto val="1"/>
        <c:lblAlgn val="ctr"/>
        <c:lblOffset val="100"/>
        <c:noMultiLvlLbl val="0"/>
      </c:catAx>
      <c:valAx>
        <c:axId val="15108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08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2876510942467"/>
          <c:y val="9.635010820570851E-2"/>
          <c:w val="0.81638285041319392"/>
          <c:h val="0.70062932659397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4927402983634003E-2"/>
                  <c:y val="-8.03476416807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B2-494B-95E1-7F7C5AE0E33C}"/>
                </c:ext>
              </c:extLst>
            </c:dLbl>
            <c:dLbl>
              <c:idx val="1"/>
              <c:layout>
                <c:manualLayout>
                  <c:x val="-3.1165153432144321E-2"/>
                  <c:y val="7.4991132235347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2-494B-95E1-7F7C5AE0E3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274</c:v>
                </c:pt>
                <c:pt idx="1">
                  <c:v>267</c:v>
                </c:pt>
                <c:pt idx="2">
                  <c:v>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329724409449"/>
          <c:y val="8.5897577458258184E-2"/>
          <c:w val="0.86340920275590549"/>
          <c:h val="0.6997187105104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3333333333333356E-2"/>
                  <c:y val="1.231253062676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FB-44C6-8E12-B38D07BA1A56}"/>
                </c:ext>
              </c:extLst>
            </c:dLbl>
            <c:dLbl>
              <c:idx val="1"/>
              <c:layout>
                <c:manualLayout>
                  <c:x val="-9.3750000000000097E-2"/>
                  <c:y val="4.298242162794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FB-44C6-8E12-B38D07BA1A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19981277108018"/>
          <c:y val="9.1126640104800746E-2"/>
          <c:w val="0.82008430911847319"/>
          <c:h val="0.71685923221634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805362874252457E-2"/>
                  <c:y val="-7.599172188864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9D-46C1-9A78-D497752726FD}"/>
                </c:ext>
              </c:extLst>
            </c:dLbl>
            <c:dLbl>
              <c:idx val="1"/>
              <c:layout>
                <c:manualLayout>
                  <c:x val="-4.8350105256155462E-2"/>
                  <c:y val="8.105783668122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9D-46C1-9A78-D497752726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358</c:v>
                </c:pt>
                <c:pt idx="1">
                  <c:v>289</c:v>
                </c:pt>
                <c:pt idx="2">
                  <c:v>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66403003470095E-2"/>
          <c:y val="0.10706312709647241"/>
          <c:w val="0.86378005908700417"/>
          <c:h val="0.70062932659397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344826267561891E-2"/>
                  <c:y val="6.963462278996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D-4345-AC42-E12BE0996CA1}"/>
                </c:ext>
              </c:extLst>
            </c:dLbl>
            <c:dLbl>
              <c:idx val="1"/>
              <c:layout>
                <c:manualLayout>
                  <c:x val="-3.6359345670835042E-2"/>
                  <c:y val="-8.570415112611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AD-4345-AC42-E12BE0996C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795439632546"/>
          <c:y val="5.9033563940794252E-2"/>
          <c:w val="0.81588295603674543"/>
          <c:h val="0.6997187105104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03125E-2"/>
                  <c:y val="8.59648432558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E0-4BB0-803E-00B4BC218FCE}"/>
                </c:ext>
              </c:extLst>
            </c:dLbl>
            <c:dLbl>
              <c:idx val="1"/>
              <c:layout>
                <c:manualLayout>
                  <c:x val="-8.0729166666666671E-2"/>
                  <c:y val="9.671044866287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E0-4BB0-803E-00B4BC218FCE}"/>
                </c:ext>
              </c:extLst>
            </c:dLbl>
            <c:dLbl>
              <c:idx val="2"/>
              <c:layout>
                <c:manualLayout>
                  <c:x val="-5.2083333333333336E-2"/>
                  <c:y val="0.11820165947684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38-41DE-8837-BEFA908C00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386</c:v>
                </c:pt>
                <c:pt idx="1">
                  <c:v>331</c:v>
                </c:pt>
                <c:pt idx="2">
                  <c:v>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00160720025715E-2"/>
                  <c:y val="-4.054054054054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58-468F-81A9-614EB597C984}"/>
                </c:ext>
              </c:extLst>
            </c:dLbl>
            <c:dLbl>
              <c:idx val="1"/>
              <c:layout>
                <c:manualLayout>
                  <c:x val="-2.3143683702989394E-2"/>
                  <c:y val="4.729729729729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1917</c:v>
                </c:pt>
                <c:pt idx="1">
                  <c:v>1068</c:v>
                </c:pt>
                <c:pt idx="2">
                  <c:v>980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8E-48E9-A80F-503EC6FCA4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9572484731597556E-2"/>
                  <c:y val="-5.8558558558558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377421240859838E-2"/>
                      <c:h val="4.94933319145917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F58-468F-81A9-614EB597C984}"/>
                </c:ext>
              </c:extLst>
            </c:dLbl>
            <c:dLbl>
              <c:idx val="1"/>
              <c:layout>
                <c:manualLayout>
                  <c:x val="-3.0858244937319191E-2"/>
                  <c:y val="-4.954954954954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2872</c:v>
                </c:pt>
                <c:pt idx="1">
                  <c:v>3210</c:v>
                </c:pt>
                <c:pt idx="2">
                  <c:v>3824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8E-48E9-A80F-503EC6FCA4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9572484731597556E-2"/>
                  <c:y val="3.828828828828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58-468F-81A9-614EB597C984}"/>
                </c:ext>
              </c:extLst>
            </c:dLbl>
            <c:dLbl>
              <c:idx val="1"/>
              <c:layout>
                <c:manualLayout>
                  <c:x val="-1.285760205721633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4789</c:v>
                </c:pt>
                <c:pt idx="1">
                  <c:v>4278</c:v>
                </c:pt>
                <c:pt idx="2">
                  <c:v>4804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8E-48E9-A80F-503EC6FCA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658240"/>
        <c:axId val="103659776"/>
      </c:lineChart>
      <c:catAx>
        <c:axId val="10365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659776"/>
        <c:crosses val="autoZero"/>
        <c:auto val="1"/>
        <c:lblAlgn val="ctr"/>
        <c:lblOffset val="100"/>
        <c:noMultiLvlLbl val="0"/>
      </c:catAx>
      <c:valAx>
        <c:axId val="10365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65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77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iPaiNunavik" panose="020B0600040300060004" pitchFamily="34" charset="0"/>
              </a:rPr>
              <a:t>ᐱ</a:t>
            </a:r>
            <a:r>
              <a:rPr lang="iu-Cans-CA" dirty="0">
                <a:latin typeface="AiPaiNunavik" panose="020B0600040300060004" pitchFamily="34" charset="0"/>
              </a:rPr>
              <a:t>ᐊᕋ</a:t>
            </a:r>
            <a:r>
              <a:rPr lang="en-US" dirty="0">
                <a:latin typeface="AiPaiNunavik" panose="020B0600040300060004" pitchFamily="34" charset="0"/>
              </a:rPr>
              <a:t>w </a:t>
            </a:r>
            <a:r>
              <a:rPr lang="iu-Cans-CA" dirty="0">
                <a:latin typeface="AiPaiNunavik" panose="020B0600040300060004" pitchFamily="34" charset="0"/>
              </a:rPr>
              <a:t>ᑐᖁᔪᕕᓂᑦ</a:t>
            </a:r>
            <a:endParaRPr lang="en-US" dirty="0"/>
          </a:p>
        </c:rich>
      </c:tx>
      <c:layout>
        <c:manualLayout>
          <c:xMode val="edge"/>
          <c:yMode val="edge"/>
          <c:x val="0.33990031394970355"/>
          <c:y val="6.32587746384643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61787256699381"/>
          <c:y val="0.21385833204672941"/>
          <c:w val="0.8254651204313746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2985662720890521E-2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2.2544479674382473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5.6689811661374276E-3"/>
                  <c:y val="-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9841269841269944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47617513212997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6.2499985353396868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834511757458889E-2"/>
                  <c:y val="-7.322091813994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58</c:v>
                </c:pt>
                <c:pt idx="2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75</c:v>
                </c:pt>
                <c:pt idx="2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7126060125651"/>
          <c:y val="8.1312478824979592E-2"/>
          <c:w val="0.8665260579616173"/>
          <c:h val="0.715747327041632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610725748504943E-2"/>
                  <c:y val="-1.5258028886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33-4DEC-B611-AF58605B6AEF}"/>
                </c:ext>
              </c:extLst>
            </c:dLbl>
            <c:dLbl>
              <c:idx val="1"/>
              <c:layout>
                <c:manualLayout>
                  <c:x val="-4.8350105256155372E-2"/>
                  <c:y val="-9.154817332159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33-4DEC-B611-AF58605B6A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8</c:v>
                </c:pt>
                <c:pt idx="1">
                  <c:v>8</c:v>
                </c:pt>
                <c:pt idx="2" formatCode="General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33-4DEC-B611-AF58605B6A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8.5034013605442185E-3"/>
                  <c:y val="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4000714034967555E-2"/>
                  <c:y val="-4.414586039407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4269688357142898E-2"/>
                  <c:y val="-5.8823081581046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3.8260090799460876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2E-4AA2-98AC-C367811B8216}"/>
                </c:ext>
              </c:extLst>
            </c:dLbl>
            <c:dLbl>
              <c:idx val="1"/>
              <c:layout>
                <c:manualLayout>
                  <c:x val="-1.0286081645773062E-2"/>
                  <c:y val="3.828828828828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</c:v>
                </c:pt>
                <c:pt idx="1">
                  <c:v>67</c:v>
                </c:pt>
                <c:pt idx="2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8-4136-8D9F-887AA99E80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2E-4AA2-98AC-C367811B8216}"/>
                </c:ext>
              </c:extLst>
            </c:dLbl>
            <c:dLbl>
              <c:idx val="1"/>
              <c:layout>
                <c:manualLayout>
                  <c:x val="-2.571520411443266E-2"/>
                  <c:y val="-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2E-4AA2-98AC-C367811B8216}"/>
                </c:ext>
              </c:extLst>
            </c:dLbl>
            <c:dLbl>
              <c:idx val="2"/>
              <c:layout>
                <c:manualLayout>
                  <c:x val="-9.4287992529984126E-17"/>
                  <c:y val="-4.054054054054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106</c:v>
                </c:pt>
                <c:pt idx="1">
                  <c:v>242</c:v>
                </c:pt>
                <c:pt idx="2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8-4136-8D9F-887AA99E80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285760205721633E-2"/>
                  <c:y val="-3.3783783783783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2E-4AA2-98AC-C367811B8216}"/>
                </c:ext>
              </c:extLst>
            </c:dLbl>
            <c:dLbl>
              <c:idx val="1"/>
              <c:layout>
                <c:manualLayout>
                  <c:x val="-1.8000642880102908E-2"/>
                  <c:y val="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193</c:v>
                </c:pt>
                <c:pt idx="1">
                  <c:v>309</c:v>
                </c:pt>
                <c:pt idx="2">
                  <c:v>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C8-4136-8D9F-887AA99E8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63680"/>
        <c:axId val="33473664"/>
      </c:lineChart>
      <c:catAx>
        <c:axId val="334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73664"/>
        <c:crosses val="autoZero"/>
        <c:auto val="1"/>
        <c:lblAlgn val="ctr"/>
        <c:lblOffset val="100"/>
        <c:noMultiLvlLbl val="0"/>
      </c:catAx>
      <c:valAx>
        <c:axId val="334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6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0834895638045"/>
          <c:y val="0.2097733647264680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192966950559775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1020408163265411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3.6848072562358274E-2"/>
                  <c:y val="-6.12748314548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2.834467120181416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dLbl>
              <c:idx val="2"/>
              <c:layout>
                <c:manualLayout>
                  <c:x val="-2.5510204081632654E-2"/>
                  <c:y val="-6.481481481481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CB-49FB-A368-42D9065607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4183390939399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47617513212997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7619036459730861E-2"/>
                  <c:y val="-0.10648148148148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-8.333333333333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541062801932368E-2"/>
                  <c:y val="-9.259259259259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1.2077294685990338E-2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595</c:v>
                </c:pt>
                <c:pt idx="1">
                  <c:v>814</c:v>
                </c:pt>
                <c:pt idx="2">
                  <c:v>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0834895638045"/>
          <c:y val="0.1893485281251608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5351920295677327E-2"/>
                  <c:y val="-5.3104575163398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8.5034013605442185E-3"/>
                  <c:y val="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1337868480725675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341482650872548E-2"/>
                  <c:y val="-7.369795113312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3143683702989394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6F-428A-BB46-F370CD946354}"/>
                </c:ext>
              </c:extLst>
            </c:dLbl>
            <c:dLbl>
              <c:idx val="1"/>
              <c:layout>
                <c:manualLayout>
                  <c:x val="-2.8286724525875925E-2"/>
                  <c:y val="-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6F-428A-BB46-F370CD946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27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07-4BDA-B9B7-C7A13ACB5C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287367405978788E-2"/>
                  <c:y val="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F-428A-BB46-F370CD946354}"/>
                </c:ext>
              </c:extLst>
            </c:dLbl>
            <c:dLbl>
              <c:idx val="1"/>
              <c:layout>
                <c:manualLayout>
                  <c:x val="-1.1571841851494697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7-4BDA-B9B7-C7A13ACB5CD8}"/>
                </c:ext>
              </c:extLst>
            </c:dLbl>
            <c:dLbl>
              <c:idx val="2"/>
              <c:layout>
                <c:manualLayout>
                  <c:x val="1.1571841851494697E-2"/>
                  <c:y val="-8.25816285925621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07-4BDA-B9B7-C7A13ACB5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</c:v>
                </c:pt>
                <c:pt idx="1">
                  <c:v>44</c:v>
                </c:pt>
                <c:pt idx="2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07-4BDA-B9B7-C7A13ACB5C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78E-2"/>
                  <c:y val="2.252252252252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6F-428A-BB46-F370CD946354}"/>
                </c:ext>
              </c:extLst>
            </c:dLbl>
            <c:dLbl>
              <c:idx val="1"/>
              <c:layout>
                <c:manualLayout>
                  <c:x val="-2.7000964320154291E-2"/>
                  <c:y val="-3.3783783783783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F-428A-BB46-F370CD946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85</c:v>
                </c:pt>
                <c:pt idx="1">
                  <c:v>71</c:v>
                </c:pt>
                <c:pt idx="2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07-4BDA-B9B7-C7A13ACB5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72416"/>
        <c:axId val="35386496"/>
      </c:lineChart>
      <c:catAx>
        <c:axId val="353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86496"/>
        <c:crosses val="autoZero"/>
        <c:auto val="1"/>
        <c:lblAlgn val="ctr"/>
        <c:lblOffset val="100"/>
        <c:noMultiLvlLbl val="0"/>
      </c:catAx>
      <c:valAx>
        <c:axId val="3538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7868480725623616E-2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2.5510204081632654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2.8344671201815099E-3"/>
                  <c:y val="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3.2738087566064972E-2"/>
                  <c:y val="-0.10593677628531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60960237113215E-2"/>
          <c:y val="0.18934852812516081"/>
          <c:w val="0.87719436856107269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978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8.5038477333190497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6848072562358274E-2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dLbl>
              <c:idx val="2"/>
              <c:layout>
                <c:manualLayout>
                  <c:x val="-1.4172335600907134E-2"/>
                  <c:y val="-6.481481481481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4-42E3-8411-7F18202D59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7380934247062674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761903645973086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20</c:v>
                </c:pt>
                <c:pt idx="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3.684851893513310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1.225490196078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337868480725623E-2"/>
                  <c:y val="-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3.1179138321995464E-2"/>
                  <c:y val="3.676438423138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35</c:v>
                </c:pt>
                <c:pt idx="2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809924418695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69</c:v>
                </c:pt>
                <c:pt idx="2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1303948611142204E-2"/>
                  <c:y val="-7.842174920998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879227053140138E-2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-4.1062801932367152E-2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229</c:v>
                </c:pt>
                <c:pt idx="1">
                  <c:v>260</c:v>
                </c:pt>
                <c:pt idx="2">
                  <c:v>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0817134186351728E-2"/>
                  <c:y val="-6.044158684603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270259186351706E-2"/>
                  <c:y val="4.47265984831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1515748031496063E-3"/>
                  <c:y val="-5.672039875667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936897708302731E-2"/>
                  <c:y val="2.0807737856614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-7.0072699166076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7.9634242640730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35-4A0A-8EE8-367435BA7F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9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803188780506917E-2"/>
                  <c:y val="6.395022657822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8.8105339444509823E-2"/>
                  <c:y val="2.9693519124748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6.7693030908449877E-3"/>
                  <c:y val="-1.712864653913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15</c:v>
                </c:pt>
                <c:pt idx="2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669245976461481E-2"/>
                  <c:y val="-7.38955994982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899525239531111E-2"/>
                  <c:y val="-6.6260516357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6.462720883028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5C-46A8-9C83-30D1276941CD}"/>
                </c:ext>
              </c:extLst>
            </c:dLbl>
            <c:dLbl>
              <c:idx val="1"/>
              <c:layout>
                <c:manualLayout>
                  <c:x val="-2.571520411443266E-2"/>
                  <c:y val="4.05405405405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12196245478956E-2"/>
                      <c:h val="5.6250088671348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208</c:v>
                </c:pt>
                <c:pt idx="1">
                  <c:v>95</c:v>
                </c:pt>
                <c:pt idx="2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71-41C0-B336-6DBA5E8053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2.4774774774774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C-46A8-9C83-30D1276941CD}"/>
                </c:ext>
              </c:extLst>
            </c:dLbl>
            <c:dLbl>
              <c:idx val="1"/>
              <c:layout>
                <c:manualLayout>
                  <c:x val="-3.3429765348762457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474</c:v>
                </c:pt>
                <c:pt idx="1">
                  <c:v>341</c:v>
                </c:pt>
                <c:pt idx="2">
                  <c:v>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71-41C0-B336-6DBA5E8053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2.252252252252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C-46A8-9C83-30D1276941CD}"/>
                </c:ext>
              </c:extLst>
            </c:dLbl>
            <c:dLbl>
              <c:idx val="1"/>
              <c:layout>
                <c:manualLayout>
                  <c:x val="-4.1144326583092299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682</c:v>
                </c:pt>
                <c:pt idx="1">
                  <c:v>436</c:v>
                </c:pt>
                <c:pt idx="2">
                  <c:v>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71-41C0-B336-6DBA5E805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50368"/>
        <c:axId val="41851904"/>
      </c:lineChart>
      <c:catAx>
        <c:axId val="418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51904"/>
        <c:crosses val="autoZero"/>
        <c:auto val="1"/>
        <c:lblAlgn val="ctr"/>
        <c:lblOffset val="100"/>
        <c:noMultiLvlLbl val="0"/>
      </c:catAx>
      <c:valAx>
        <c:axId val="4185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5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1020408163265411E-2"/>
                  <c:y val="-4.084967320261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3854875283446818E-2"/>
                  <c:y val="-6.481481481481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dLbl>
              <c:idx val="2"/>
              <c:layout>
                <c:manualLayout>
                  <c:x val="-3.4013605442176874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69-427A-A4D5-B5E6506DB0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62-4C15-9393-F1F162074C58}"/>
                </c:ext>
              </c:extLst>
            </c:dLbl>
            <c:dLbl>
              <c:idx val="1"/>
              <c:layout>
                <c:manualLayout>
                  <c:x val="-3.2738087566064972E-2"/>
                  <c:y val="-0.10593677628531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62-4C15-9393-F1F162074C58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62-4C15-9393-F1F162074C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62-4C15-9393-F1F162074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22E-2"/>
                  <c:y val="-3.240740740740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8.630950358326224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204081632653061"/>
                  <c:y val="-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5.9523809523809521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5.6689342403627076E-3"/>
                  <c:y val="8.1699346405228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89</c:v>
                </c:pt>
                <c:pt idx="2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19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3.6848518935133107E-2"/>
                  <c:y val="-6.322718097959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0.10487528344671207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735827664399091E-2"/>
                      <c:h val="0.102022219649014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4517308130652"/>
          <c:y val="7.4015952766234419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46955654340331E-2"/>
                  <c:y val="1.8924523877104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72311577756E-2"/>
                  <c:y val="-0.11254429524113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7.5979765053017321E-3"/>
                  <c:y val="7.432529313134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11-49D0-ABB0-B86CE57A36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7986445724136"/>
          <c:y val="7.4327790589946693E-2"/>
          <c:w val="0.85821914051788306"/>
          <c:h val="0.792164106119896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4290750969561646E-2"/>
                  <c:y val="6.3950226578229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1.3884710306734046E-2"/>
                  <c:y val="-1.864980691950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7.8046507977966459E-2"/>
          <c:w val="0.86491040690101917"/>
          <c:h val="0.792164106119896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1337868480725675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6639851474754684E-2"/>
                  <c:y val="-7.369795113312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430086788813888E-2"/>
                  <c:y val="-9.0090090090090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51-4EAA-8A42-EC85DE3B46E4}"/>
                </c:ext>
              </c:extLst>
            </c:dLbl>
            <c:dLbl>
              <c:idx val="1"/>
              <c:layout>
                <c:manualLayout>
                  <c:x val="-2.185792349726776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80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3-4927-A0D4-7BF2C8D39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429765348762477E-2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51-4EAA-8A42-EC85DE3B46E4}"/>
                </c:ext>
              </c:extLst>
            </c:dLbl>
            <c:dLbl>
              <c:idx val="1"/>
              <c:layout>
                <c:manualLayout>
                  <c:x val="-2.7000964320154291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</c:v>
                </c:pt>
                <c:pt idx="1">
                  <c:v>72</c:v>
                </c:pt>
                <c:pt idx="2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3-4927-A0D4-7BF2C8D39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9.0090090090089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1-4EAA-8A42-EC85DE3B46E4}"/>
                </c:ext>
              </c:extLst>
            </c:dLbl>
            <c:dLbl>
              <c:idx val="1"/>
              <c:layout>
                <c:manualLayout>
                  <c:x val="-1.1571841851494697E-2"/>
                  <c:y val="-4.054054054054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81</c:v>
                </c:pt>
                <c:pt idx="1">
                  <c:v>152</c:v>
                </c:pt>
                <c:pt idx="2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3-4927-A0D4-7BF2C8D39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11136"/>
        <c:axId val="42412672"/>
      </c:lineChart>
      <c:catAx>
        <c:axId val="4241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12672"/>
        <c:crosses val="autoZero"/>
        <c:auto val="1"/>
        <c:lblAlgn val="ctr"/>
        <c:lblOffset val="100"/>
        <c:noMultiLvlLbl val="0"/>
      </c:catAx>
      <c:valAx>
        <c:axId val="4241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1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3820042781635596E-2"/>
                  <c:y val="-3.568104992240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-4.3596097668965356E-2"/>
                  <c:y val="-6.605781683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dLbl>
              <c:idx val="2"/>
              <c:layout>
                <c:manualLayout>
                  <c:x val="-4.6394566794385672E-3"/>
                  <c:y val="4.742635471328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A4-4EBF-A3C2-2C25965CED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98</c:v>
                </c:pt>
                <c:pt idx="1">
                  <c:v>95</c:v>
                </c:pt>
                <c:pt idx="2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357141601719722E-2"/>
                  <c:y val="-7.352941176470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0834895638045"/>
          <c:y val="0.2138583320467294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3854875283446818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1.4172781973681757E-2"/>
                  <c:y val="-6.1274509803921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8185941043084005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0154623529201"/>
          <c:y val="8.7905001458151055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14283203439447"/>
                  <c:y val="-2.314814814814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0.11309521159186085"/>
                  <c:y val="2.777777777777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13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9.7789227239452214E-2"/>
                  <c:y val="-6.8598824044053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2948024354098"/>
                      <c:h val="0.12005397303278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4172335600907134E-2"/>
                  <c:y val="3.267941691112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6.2326894597720561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29</c:v>
                </c:pt>
                <c:pt idx="2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6.522346885251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lvl ptCount="49">
          <cx:pt idx="0">2013</cx:pt>
          <cx:pt idx="1">2014</cx:pt>
          <cx:pt idx="2">2015</cx:pt>
          <cx:pt idx="3">2016</cx:pt>
          <cx:pt idx="4">2017</cx:pt>
          <cx:pt idx="5">2018</cx:pt>
          <cx:pt idx="6">2019</cx:pt>
          <cx:pt idx="7">2020</cx:pt>
          <cx:pt idx="8">2021</cx:pt>
          <cx:pt idx="9">2022</cx:pt>
          <cx:pt idx="10">2023</cx:pt>
          <cx:pt idx="11">2024</cx:pt>
          <cx:pt idx="12">2025</cx:pt>
        </cx:lvl>
      </cx:strDim>
      <cx:numDim type="val">
        <cx:f>Sheet1!$B$2:$B$51</cx:f>
        <cx:lvl ptCount="49" formatCode="General">
          <cx:pt idx="0">5459</cx:pt>
          <cx:pt idx="1">5741</cx:pt>
          <cx:pt idx="2">5226</cx:pt>
          <cx:pt idx="3">5258</cx:pt>
          <cx:pt idx="4">5415</cx:pt>
          <cx:pt idx="5">5102</cx:pt>
          <cx:pt idx="6">5379</cx:pt>
          <cx:pt idx="7">4836</cx:pt>
          <cx:pt idx="8">5240</cx:pt>
          <cx:pt idx="9">5670</cx:pt>
          <cx:pt idx="10">4789</cx:pt>
          <cx:pt idx="11">4278</cx:pt>
          <cx:pt idx="12">4804</cx:pt>
        </cx:lvl>
      </cx:numDim>
    </cx:data>
  </cx:chartData>
  <cx:chart>
    <cx:plotArea>
      <cx:plotAreaRegion>
        <cx:series layoutId="clusteredColumn" uniqueId="{3F09C4E2-2164-407F-B402-12160E16648A}" formatIdx="0">
          <cx:tx>
            <cx:txData>
              <cx:f>Sheet1!$B$1</cx:f>
              <cx:v>Incidents</cx:v>
            </cx:txData>
          </cx:tx>
          <cx:dataId val="0"/>
          <cx:layoutPr>
            <cx:aggregation/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200" b="1"/>
            </a:pPr>
            <a:endParaRPr lang="fr-FR" sz="1200" b="1"/>
          </a:p>
        </cx:txPr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0.83753</cdr:y>
    </cdr:from>
    <cdr:to>
      <cdr:x>0.71429</cdr:x>
      <cdr:y>1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-7010400" y="2297499"/>
          <a:ext cx="3048000" cy="4457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34" tIns="45717" rIns="91434" bIns="45717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2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0.1556</cdr:x>
      <cdr:y>0.02704</cdr:y>
    </cdr:from>
    <cdr:to>
      <cdr:x>1</cdr:x>
      <cdr:y>0.1532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33749" y="92346"/>
          <a:ext cx="4524532" cy="430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0.13836</cdr:x>
      <cdr:y>0.0296</cdr:y>
    </cdr:from>
    <cdr:to>
      <cdr:x>0.98578</cdr:x>
      <cdr:y>0.15577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41372" y="101089"/>
          <a:ext cx="4540710" cy="43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0.12275</cdr:x>
      <cdr:y>0.04075</cdr:y>
    </cdr:from>
    <cdr:to>
      <cdr:x>1</cdr:x>
      <cdr:y>0.16692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57729" y="139168"/>
          <a:ext cx="4700552" cy="43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0.12275</cdr:x>
      <cdr:y>0.00471</cdr:y>
    </cdr:from>
    <cdr:to>
      <cdr:x>0.98578</cdr:x>
      <cdr:y>0.13088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57729" y="16085"/>
          <a:ext cx="4624353" cy="430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0.01361</cdr:x>
      <cdr:y>0.07262</cdr:y>
    </cdr:from>
    <cdr:to>
      <cdr:x>1</cdr:x>
      <cdr:y>0.21122</cdr:y>
    </cdr:to>
    <cdr:sp macro="" textlink="">
      <cdr:nvSpPr>
        <cdr:cNvPr id="2" name="TextBox 22"/>
        <cdr:cNvSpPr txBox="1"/>
      </cdr:nvSpPr>
      <cdr:spPr>
        <a:xfrm xmlns:a="http://schemas.openxmlformats.org/drawingml/2006/main">
          <a:off x="60960" y="225778"/>
          <a:ext cx="4419600" cy="4308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34" tIns="45717" rIns="91434" bIns="45717" rtlCol="0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dirty="0">
              <a:latin typeface="AiPaiNunavik" panose="020B0600040300060004" pitchFamily="34" charset="0"/>
            </a:rPr>
            <a:t>ᐃ</a:t>
          </a:r>
          <a:r>
            <a:rPr lang="iu-Cans-CA" sz="2200" b="1" dirty="0">
              <a:latin typeface="AiPaiNunavik" panose="020B0600040300060004" pitchFamily="34" charset="0"/>
            </a:rPr>
            <a:t>ᒻᒥᓂᐊᑐᑦ</a:t>
          </a:r>
          <a:endParaRPr lang="en-US" sz="2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0.01717</cdr:y>
    </cdr:from>
    <cdr:to>
      <cdr:x>1</cdr:x>
      <cdr:y>0.19388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41874"/>
          <a:ext cx="4876800" cy="43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0.83753</cdr:y>
    </cdr:from>
    <cdr:to>
      <cdr:x>0.71429</cdr:x>
      <cdr:y>1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-7211059" y="2297499"/>
          <a:ext cx="3048000" cy="4457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34" tIns="45717" rIns="91434" bIns="45717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0.00437</cdr:x>
      <cdr:y>0.06138</cdr:y>
    </cdr:from>
    <cdr:to>
      <cdr:x>0.99077</cdr:x>
      <cdr:y>0.19998</cdr:y>
    </cdr:to>
    <cdr:sp macro="" textlink="">
      <cdr:nvSpPr>
        <cdr:cNvPr id="2" name="TextBox 22"/>
        <cdr:cNvSpPr txBox="1"/>
      </cdr:nvSpPr>
      <cdr:spPr>
        <a:xfrm xmlns:a="http://schemas.openxmlformats.org/drawingml/2006/main">
          <a:off x="19594" y="190838"/>
          <a:ext cx="4419600" cy="4308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34" tIns="45717" rIns="91434" bIns="45717" rtlCol="0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dirty="0">
              <a:latin typeface="AiPaiNunavik" panose="020B0600040300060004" pitchFamily="34" charset="0"/>
            </a:rPr>
            <a:t>ᐃ</a:t>
          </a:r>
          <a:r>
            <a:rPr lang="iu-Cans-CA" sz="2200" b="1" dirty="0">
              <a:latin typeface="AiPaiNunavik" panose="020B0600040300060004" pitchFamily="34" charset="0"/>
            </a:rPr>
            <a:t>ᒻᒥᓂᐊᑐᑦ</a:t>
          </a:r>
          <a:endParaRPr lang="en-US" sz="2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0.1556</cdr:x>
      <cdr:y>0.02704</cdr:y>
    </cdr:from>
    <cdr:to>
      <cdr:x>1</cdr:x>
      <cdr:y>0.1532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33749" y="92346"/>
          <a:ext cx="4524532" cy="430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0.13836</cdr:x>
      <cdr:y>0.04075</cdr:y>
    </cdr:from>
    <cdr:to>
      <cdr:x>0.98578</cdr:x>
      <cdr:y>0.16692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41372" y="139168"/>
          <a:ext cx="4540710" cy="43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0.13836</cdr:x>
      <cdr:y>0.00471</cdr:y>
    </cdr:from>
    <cdr:to>
      <cdr:x>0.97156</cdr:x>
      <cdr:y>0.13088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41372" y="16085"/>
          <a:ext cx="4464510" cy="430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0.13836</cdr:x>
      <cdr:y>0.029</cdr:y>
    </cdr:from>
    <cdr:to>
      <cdr:x>0.98578</cdr:x>
      <cdr:y>0.15517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41372" y="99040"/>
          <a:ext cx="4540710" cy="43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491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56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r">
              <a:defRPr sz="1200"/>
            </a:lvl1pPr>
          </a:lstStyle>
          <a:p>
            <a:fld id="{EC2AB472-DE1D-4ED8-916B-16AAA7F2EC8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4838" y="685800"/>
            <a:ext cx="5648325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65" tIns="44933" rIns="89865" bIns="449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4" y="4343884"/>
            <a:ext cx="5485778" cy="4114559"/>
          </a:xfrm>
          <a:prstGeom prst="rect">
            <a:avLst/>
          </a:prstGeom>
        </p:spPr>
        <p:txBody>
          <a:bodyPr vert="horz" lIns="89865" tIns="44933" rIns="89865" bIns="44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56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r">
              <a:defRPr sz="1200"/>
            </a:lvl1pPr>
          </a:lstStyle>
          <a:p>
            <a:fld id="{CB167927-B197-41AD-8F76-3F8A3711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AFBC-0E6E-4667-A621-3F406037A263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22AF-0811-44C7-B5FE-9259434CFE86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0" y="352637"/>
            <a:ext cx="4031615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B2F-48C8-49C9-87C4-4DB2982F4D91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8B9D-13AB-407D-BA8B-1DDFE3887C58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7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5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7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2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6A1E-960B-427F-A266-F7556E8155A3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3006-DFC0-4EEF-BBF9-BE750ED971DD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00EE-6E1B-48CF-B328-1E5CF8AE4B17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BDD2-49F3-4E6E-ADBE-F356F6235881}" type="datetime1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88DD-38D5-4933-84B1-2E51492A32DD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2C09-9E52-47A7-A0AE-B0E8D06868BA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756" indent="0">
              <a:buNone/>
              <a:defRPr sz="3600"/>
            </a:lvl2pPr>
            <a:lvl3pPr marL="1175513" indent="0">
              <a:buNone/>
              <a:defRPr sz="3100"/>
            </a:lvl3pPr>
            <a:lvl4pPr marL="1763271" indent="0">
              <a:buNone/>
              <a:defRPr sz="2600"/>
            </a:lvl4pPr>
            <a:lvl5pPr marL="2351027" indent="0">
              <a:buNone/>
              <a:defRPr sz="2600"/>
            </a:lvl5pPr>
            <a:lvl6pPr marL="2938784" indent="0">
              <a:buNone/>
              <a:defRPr sz="2600"/>
            </a:lvl6pPr>
            <a:lvl7pPr marL="3526540" indent="0">
              <a:buNone/>
              <a:defRPr sz="2600"/>
            </a:lvl7pPr>
            <a:lvl8pPr marL="4114297" indent="0">
              <a:buNone/>
              <a:defRPr sz="2600"/>
            </a:lvl8pPr>
            <a:lvl9pPr marL="470205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6B97-5D3B-4F7C-8FC1-B0DF2F246EF7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2"/>
            <a:ext cx="11521440" cy="5129425"/>
          </a:xfrm>
          <a:prstGeom prst="rect">
            <a:avLst/>
          </a:prstGeom>
        </p:spPr>
        <p:txBody>
          <a:bodyPr vert="horz" lIns="117552" tIns="58776" rIns="117552" bIns="587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04ED-580C-4BB1-B968-338ADFBCFAEF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1175513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1175513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117551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117551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1175513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8.xml"/><Relationship Id="rId5" Type="http://schemas.openxmlformats.org/officeDocument/2006/relationships/image" Target="../media/image1.png"/><Relationship Id="rId4" Type="http://schemas.openxmlformats.org/officeDocument/2006/relationships/chart" Target="../charts/chart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93.xml"/><Relationship Id="rId4" Type="http://schemas.openxmlformats.org/officeDocument/2006/relationships/chart" Target="../charts/chart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97.xml"/><Relationship Id="rId4" Type="http://schemas.openxmlformats.org/officeDocument/2006/relationships/chart" Target="../charts/chart9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01.xml"/><Relationship Id="rId4" Type="http://schemas.openxmlformats.org/officeDocument/2006/relationships/chart" Target="../charts/chart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08.xml"/><Relationship Id="rId4" Type="http://schemas.openxmlformats.org/officeDocument/2006/relationships/chart" Target="../charts/chart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7" Type="http://schemas.openxmlformats.org/officeDocument/2006/relationships/image" Target="../media/image3.png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2.xml"/><Relationship Id="rId4" Type="http://schemas.openxmlformats.org/officeDocument/2006/relationships/chart" Target="../charts/chart1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6.xml"/><Relationship Id="rId4" Type="http://schemas.openxmlformats.org/officeDocument/2006/relationships/chart" Target="../charts/chart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23.xml"/><Relationship Id="rId4" Type="http://schemas.openxmlformats.org/officeDocument/2006/relationships/chart" Target="../charts/chart1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27.xml"/><Relationship Id="rId4" Type="http://schemas.openxmlformats.org/officeDocument/2006/relationships/chart" Target="../charts/chart1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9.xml"/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31.xml"/><Relationship Id="rId4" Type="http://schemas.openxmlformats.org/officeDocument/2006/relationships/chart" Target="../charts/chart1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3.xml"/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38.xml"/><Relationship Id="rId4" Type="http://schemas.openxmlformats.org/officeDocument/2006/relationships/chart" Target="../charts/chart1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0.xml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2.xml"/><Relationship Id="rId4" Type="http://schemas.openxmlformats.org/officeDocument/2006/relationships/chart" Target="../charts/chart1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4.xml"/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6.xml"/><Relationship Id="rId4" Type="http://schemas.openxmlformats.org/officeDocument/2006/relationships/chart" Target="../charts/char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8.xml"/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53.xml"/><Relationship Id="rId4" Type="http://schemas.openxmlformats.org/officeDocument/2006/relationships/chart" Target="../charts/chart1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5.xml"/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57.xml"/><Relationship Id="rId4" Type="http://schemas.openxmlformats.org/officeDocument/2006/relationships/chart" Target="../charts/chart1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9.xml"/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61.xml"/><Relationship Id="rId4" Type="http://schemas.openxmlformats.org/officeDocument/2006/relationships/chart" Target="../charts/chart16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3.xml"/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6.xml"/><Relationship Id="rId2" Type="http://schemas.openxmlformats.org/officeDocument/2006/relationships/chart" Target="../charts/chart1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68.xml"/><Relationship Id="rId4" Type="http://schemas.openxmlformats.org/officeDocument/2006/relationships/chart" Target="../charts/chart16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0.xml"/><Relationship Id="rId2" Type="http://schemas.openxmlformats.org/officeDocument/2006/relationships/chart" Target="../charts/chart1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72.xml"/><Relationship Id="rId4" Type="http://schemas.openxmlformats.org/officeDocument/2006/relationships/chart" Target="../charts/chart17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4.xml"/><Relationship Id="rId2" Type="http://schemas.openxmlformats.org/officeDocument/2006/relationships/chart" Target="../charts/chart1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76.xml"/><Relationship Id="rId4" Type="http://schemas.openxmlformats.org/officeDocument/2006/relationships/chart" Target="../charts/chart1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8.xml"/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1.xml"/><Relationship Id="rId2" Type="http://schemas.openxmlformats.org/officeDocument/2006/relationships/chart" Target="../charts/chart1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83.xml"/><Relationship Id="rId4" Type="http://schemas.openxmlformats.org/officeDocument/2006/relationships/chart" Target="../charts/chart18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5.xml"/><Relationship Id="rId2" Type="http://schemas.openxmlformats.org/officeDocument/2006/relationships/chart" Target="../charts/chart1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87.xml"/><Relationship Id="rId4" Type="http://schemas.openxmlformats.org/officeDocument/2006/relationships/chart" Target="../charts/chart18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9.xml"/><Relationship Id="rId2" Type="http://schemas.openxmlformats.org/officeDocument/2006/relationships/chart" Target="../charts/chart1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1.xml"/><Relationship Id="rId4" Type="http://schemas.openxmlformats.org/officeDocument/2006/relationships/chart" Target="../charts/chart19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3.xml"/><Relationship Id="rId2" Type="http://schemas.openxmlformats.org/officeDocument/2006/relationships/chart" Target="../charts/chart1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6.xml"/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8.xml"/><Relationship Id="rId4" Type="http://schemas.openxmlformats.org/officeDocument/2006/relationships/chart" Target="../charts/chart19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0.xml"/><Relationship Id="rId2" Type="http://schemas.openxmlformats.org/officeDocument/2006/relationships/chart" Target="../charts/chart1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02.xml"/><Relationship Id="rId4" Type="http://schemas.openxmlformats.org/officeDocument/2006/relationships/chart" Target="../charts/chart20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4.xml"/><Relationship Id="rId2" Type="http://schemas.openxmlformats.org/officeDocument/2006/relationships/chart" Target="../charts/chart2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06.xml"/><Relationship Id="rId4" Type="http://schemas.openxmlformats.org/officeDocument/2006/relationships/chart" Target="../charts/chart2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image" Target="../media/image1.png"/><Relationship Id="rId4" Type="http://schemas.openxmlformats.org/officeDocument/2006/relationships/chart" Target="../charts/char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8.xml"/><Relationship Id="rId2" Type="http://schemas.openxmlformats.org/officeDocument/2006/relationships/chart" Target="../charts/chart2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1.xml"/><Relationship Id="rId2" Type="http://schemas.openxmlformats.org/officeDocument/2006/relationships/chart" Target="../charts/chart2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13.xml"/><Relationship Id="rId4" Type="http://schemas.openxmlformats.org/officeDocument/2006/relationships/chart" Target="../charts/chart2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5.xml"/><Relationship Id="rId2" Type="http://schemas.openxmlformats.org/officeDocument/2006/relationships/chart" Target="../charts/chart2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17.xml"/><Relationship Id="rId4" Type="http://schemas.openxmlformats.org/officeDocument/2006/relationships/chart" Target="../charts/chart2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9.xml"/><Relationship Id="rId2" Type="http://schemas.openxmlformats.org/officeDocument/2006/relationships/chart" Target="../charts/chart2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21.xml"/><Relationship Id="rId4" Type="http://schemas.openxmlformats.org/officeDocument/2006/relationships/chart" Target="../charts/chart2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3.xml"/><Relationship Id="rId2" Type="http://schemas.openxmlformats.org/officeDocument/2006/relationships/chart" Target="../charts/chart2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2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6.xml"/><Relationship Id="rId2" Type="http://schemas.openxmlformats.org/officeDocument/2006/relationships/chart" Target="../charts/chart2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28.xml"/><Relationship Id="rId4" Type="http://schemas.openxmlformats.org/officeDocument/2006/relationships/chart" Target="../charts/chart22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0.xml"/><Relationship Id="rId2" Type="http://schemas.openxmlformats.org/officeDocument/2006/relationships/chart" Target="../charts/chart2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32.xml"/><Relationship Id="rId4" Type="http://schemas.openxmlformats.org/officeDocument/2006/relationships/chart" Target="../charts/chart23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4.xml"/><Relationship Id="rId2" Type="http://schemas.openxmlformats.org/officeDocument/2006/relationships/chart" Target="../charts/chart2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36.xml"/><Relationship Id="rId4" Type="http://schemas.openxmlformats.org/officeDocument/2006/relationships/chart" Target="../charts/chart2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8.xml"/><Relationship Id="rId2" Type="http://schemas.openxmlformats.org/officeDocument/2006/relationships/chart" Target="../charts/chart2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3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11560" y="188640"/>
            <a:ext cx="11656640" cy="7278960"/>
          </a:xfrm>
          <a:prstGeom prst="rect">
            <a:avLst/>
          </a:prstGeom>
          <a:ln w="889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17552" tIns="58776" rIns="117552" bIns="58776" rtlCol="0" anchor="t">
            <a:normAutofit/>
          </a:bodyPr>
          <a:lstStyle>
            <a:lvl1pPr algn="ctr" defTabSz="1175513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sz="6000" b="1" dirty="0">
                <a:latin typeface="Arial Black" panose="020B0A04020102020204" pitchFamily="34" charset="0"/>
              </a:rPr>
              <a:t>ᐳᓖᓰᑦ ᓄᓇᕕᒻᒥ</a:t>
            </a:r>
            <a:endParaRPr lang="en-US" sz="6000" b="1" dirty="0">
              <a:latin typeface="Arial Black" panose="020B0A04020102020204" pitchFamily="34" charset="0"/>
            </a:endParaRPr>
          </a:p>
          <a:p>
            <a:r>
              <a:rPr lang="iu-Cans-CA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ᐱᖀᔭᕐᓂ ᓯᖁᒥᑦᓯᔪᑦ ᑭᑎᑕᐅᒪᒍᑎᖏᑦ</a:t>
            </a:r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iu-Cans-CA" sz="2000" b="1" dirty="0">
                <a:latin typeface="Arial Black" panose="020B0A04020102020204" pitchFamily="34" charset="0"/>
              </a:rPr>
              <a:t>ᔭᓄᐊᒋ 1-ᒥᑦ  ᐁᕆᓪᓕ 31ᒧᑦ  </a:t>
            </a:r>
            <a:r>
              <a:rPr lang="fr-CA" sz="2000" b="1" dirty="0">
                <a:latin typeface="Arial Black" panose="020B0A04020102020204" pitchFamily="34" charset="0"/>
              </a:rPr>
              <a:t>2025</a:t>
            </a:r>
          </a:p>
          <a:p>
            <a:endParaRPr lang="fr-CA" sz="2000" b="1" dirty="0">
              <a:latin typeface="Arial Black" panose="020B0A040201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5" y="2049314"/>
            <a:ext cx="3306382" cy="38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79739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61407"/>
              </p:ext>
            </p:extLst>
          </p:nvPr>
        </p:nvGraphicFramePr>
        <p:xfrm>
          <a:off x="3711957" y="4642523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855626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49338"/>
              </p:ext>
            </p:extLst>
          </p:nvPr>
        </p:nvGraphicFramePr>
        <p:xfrm>
          <a:off x="886682" y="1875972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7266057"/>
            <a:ext cx="87778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9442" y="1346409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itchFamily="34" charset="0"/>
              </a:rPr>
              <a:t>ᐊᓯᐅᒪᔪᓂᒃ</a:t>
            </a:r>
            <a:r>
              <a:rPr lang="en-US" sz="2200" b="1" dirty="0">
                <a:latin typeface="AiPaiNutaaq" pitchFamily="34" charset="0"/>
              </a:rPr>
              <a:t> </a:t>
            </a:r>
            <a:r>
              <a:rPr lang="en-US" sz="2200" b="1" dirty="0" err="1">
                <a:latin typeface="AiPaiNutaaq" pitchFamily="34" charset="0"/>
              </a:rPr>
              <a:t>ᕿᓂᕐᑐᑦ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1388755" y="1410085"/>
            <a:ext cx="4419600" cy="76943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err="1">
                <a:latin typeface="AiPaiNutaaq" pitchFamily="34" charset="0"/>
              </a:rPr>
              <a:t>ᐃᓱᒪᒃᑯᑦ</a:t>
            </a:r>
            <a:r>
              <a:rPr lang="en-US" sz="2200" b="1" dirty="0">
                <a:latin typeface="AiPaiNutaaq" pitchFamily="34" charset="0"/>
              </a:rPr>
              <a:t> </a:t>
            </a:r>
            <a:r>
              <a:rPr lang="en-US" sz="2200" b="1" dirty="0" err="1">
                <a:latin typeface="AiPaiNutaaq" pitchFamily="34" charset="0"/>
              </a:rPr>
              <a:t>ᐊᕐᓱᕈᕐᑐᑦ</a:t>
            </a:r>
            <a:r>
              <a:rPr lang="en-US" sz="2200" b="1" dirty="0"/>
              <a:t> </a:t>
            </a:r>
          </a:p>
          <a:p>
            <a:pPr algn="ctr"/>
            <a:r>
              <a:rPr lang="en-US" sz="2200" b="1" dirty="0"/>
              <a:t> </a:t>
            </a:r>
          </a:p>
        </p:txBody>
      </p:sp>
      <p:sp>
        <p:nvSpPr>
          <p:cNvPr id="23" name="TextBox 4"/>
          <p:cNvSpPr txBox="1"/>
          <p:nvPr/>
        </p:nvSpPr>
        <p:spPr>
          <a:xfrm>
            <a:off x="3997498" y="4368742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err="1">
                <a:latin typeface="AiPaiNutaaq" pitchFamily="34" charset="0"/>
              </a:rPr>
              <a:t>ᐱᖁᔮᐱᒃ</a:t>
            </a:r>
            <a:endParaRPr lang="en-US" sz="2200" b="1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ᓄᓇᕕᒃ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 err="1">
                <a:latin typeface="AiPaiNutaaq" pitchFamily="34" charset="0"/>
              </a:rPr>
              <a:t>ᐃᑲᔪᕐᓂᐅᒋᐊᖃᕐᓯᒪᔪᑦ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2802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962583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8" y="76199"/>
            <a:ext cx="12344401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ᓄᓇᕕᒃ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7266057"/>
            <a:ext cx="861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85700807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52333826"/>
              </p:ext>
            </p:extLst>
          </p:nvPr>
        </p:nvGraphicFramePr>
        <p:xfrm>
          <a:off x="1600200" y="4782451"/>
          <a:ext cx="4480560" cy="248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6360068"/>
              </p:ext>
            </p:extLst>
          </p:nvPr>
        </p:nvGraphicFramePr>
        <p:xfrm>
          <a:off x="6823669" y="4876800"/>
          <a:ext cx="4480560" cy="238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72734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ᐊᑯᓕᕕᒃ</a:t>
            </a:r>
            <a:br>
              <a:rPr lang="en-US" sz="4000" dirty="0"/>
            </a:b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20" name="TextBox 16"/>
          <p:cNvSpPr txBox="1"/>
          <p:nvPr/>
        </p:nvSpPr>
        <p:spPr>
          <a:xfrm>
            <a:off x="7734136" y="1371600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3723176" y="4374177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latin typeface="AiPaiNunavik" panose="020B0600040300060004" pitchFamily="34" charset="0"/>
              </a:rPr>
              <a:t>ᐃ</a:t>
            </a:r>
            <a:r>
              <a:rPr lang="iu-Cans-CA" sz="1800" b="1" dirty="0">
                <a:latin typeface="AiPaiNunavik" panose="020B0600040300060004" pitchFamily="34" charset="0"/>
              </a:rPr>
              <a:t>ᒻᒥᓂᐊᑐᖅ</a:t>
            </a:r>
            <a:endParaRPr lang="en-US" sz="1800" b="1" dirty="0"/>
          </a:p>
        </p:txBody>
      </p:sp>
      <p:sp>
        <p:nvSpPr>
          <p:cNvPr id="13" name="Rectangle 12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7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61377817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4582239"/>
              </p:ext>
            </p:extLst>
          </p:nvPr>
        </p:nvGraphicFramePr>
        <p:xfrm>
          <a:off x="1600200" y="4876800"/>
          <a:ext cx="4480560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60013747"/>
              </p:ext>
            </p:extLst>
          </p:nvPr>
        </p:nvGraphicFramePr>
        <p:xfrm>
          <a:off x="7010400" y="4923766"/>
          <a:ext cx="4480560" cy="237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336511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ᐊᑯᓕᕕᒃ</a:t>
            </a:r>
            <a:br>
              <a:rPr lang="en-US" sz="4000" dirty="0"/>
            </a:b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8392963" y="4569823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3" name="Rectangle 12"/>
          <p:cNvSpPr/>
          <p:nvPr/>
        </p:nvSpPr>
        <p:spPr>
          <a:xfrm>
            <a:off x="2723828" y="4496718"/>
            <a:ext cx="2233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iPaiNunavik" panose="020B0600040300060004" pitchFamily="34" charset="0"/>
              </a:rPr>
              <a:t>ᐱ</a:t>
            </a:r>
            <a:r>
              <a:rPr lang="iu-Cans-CA" sz="2000" b="1" dirty="0">
                <a:latin typeface="AiPaiNunavik" panose="020B0600040300060004" pitchFamily="34" charset="0"/>
              </a:rPr>
              <a:t>ᒋᐊᕐᓂᔪᑦ</a:t>
            </a:r>
            <a:r>
              <a:rPr lang="en-US" sz="2000" b="1" dirty="0">
                <a:latin typeface="AiPaiNunavik" panose="020B0600040300060004" pitchFamily="34" charset="0"/>
              </a:rPr>
              <a:t> </a:t>
            </a:r>
            <a:r>
              <a:rPr lang="iu-Cans-CA" sz="2000" b="1" dirty="0">
                <a:latin typeface="AiPaiNunavik" panose="020B0600040300060004" pitchFamily="34" charset="0"/>
              </a:rPr>
              <a:t>ᓱᑌᕐᓱᒍ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0796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76877642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93615214"/>
              </p:ext>
            </p:extLst>
          </p:nvPr>
        </p:nvGraphicFramePr>
        <p:xfrm>
          <a:off x="1414890" y="4648200"/>
          <a:ext cx="5062109" cy="226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66622408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153993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ᐊᑯᓕᕕᒃ</a:t>
            </a:r>
            <a:br>
              <a:rPr lang="en-US" sz="4000" dirty="0"/>
            </a:b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3138920" y="1447796"/>
            <a:ext cx="234748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1981200" y="4320111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2" name="Rectangle 21"/>
          <p:cNvSpPr/>
          <p:nvPr/>
        </p:nvSpPr>
        <p:spPr>
          <a:xfrm>
            <a:off x="7277966" y="4092820"/>
            <a:ext cx="468543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5" name="Rectangle 24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364328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58212559"/>
              </p:ext>
            </p:extLst>
          </p:nvPr>
        </p:nvGraphicFramePr>
        <p:xfrm>
          <a:off x="1066800" y="2313829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41809103"/>
              </p:ext>
            </p:extLst>
          </p:nvPr>
        </p:nvGraphicFramePr>
        <p:xfrm>
          <a:off x="6473599" y="2327672"/>
          <a:ext cx="5358281" cy="344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ᐊᑯᓕᕕᒃ</a:t>
            </a:r>
            <a:br>
              <a:rPr lang="en-US" sz="4000" dirty="0"/>
            </a:br>
            <a:r>
              <a:rPr lang="en-US" sz="2800" dirty="0" err="1">
                <a:latin typeface="AiPaiNutaaq" pitchFamily="34" charset="0"/>
              </a:rPr>
              <a:t>ᐃᖏᕐᕋᐅᑎᒧᑦ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ᓱᒃᑯᐊᕿᔪᑦ</a:t>
            </a:r>
            <a:br>
              <a:rPr lang="en-US" sz="1800" dirty="0"/>
            </a:b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2166497" y="1806388"/>
            <a:ext cx="3118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ᐃᖕᖏᖃᐅᑎᑯᑦ ᐊᖁᓇᕐᑐᑦ 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7286475" y="1921887"/>
            <a:ext cx="412805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ᐃᖕᖏᖃᐅᑎᑯᑦ ᐊᖁᓇᕐᑐᑦ - ᑐᖁᓱᓂ</a:t>
            </a:r>
            <a:endParaRPr lang="en-US" sz="2200" b="1"/>
          </a:p>
        </p:txBody>
      </p:sp>
      <p:sp>
        <p:nvSpPr>
          <p:cNvPr id="16" name="Rectangle 15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70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767609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8" y="76199"/>
            <a:ext cx="12496801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ᐊᑯᓕᕕᒃ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88743468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87725985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34635507"/>
              </p:ext>
            </p:extLst>
          </p:nvPr>
        </p:nvGraphicFramePr>
        <p:xfrm>
          <a:off x="6823669" y="4788356"/>
          <a:ext cx="4480560" cy="247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885309"/>
              </p:ext>
            </p:extLst>
          </p:nvPr>
        </p:nvGraphicFramePr>
        <p:xfrm>
          <a:off x="1600200" y="15240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ᐊᐅᐸᓗᒃ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20" name="TextBox 4"/>
          <p:cNvSpPr txBox="1"/>
          <p:nvPr/>
        </p:nvSpPr>
        <p:spPr>
          <a:xfrm>
            <a:off x="2309567" y="138429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ᐃ</a:t>
            </a:r>
            <a:r>
              <a:rPr lang="iu-Cans-CA" sz="2200" b="1">
                <a:latin typeface="AiPaiNunavik" panose="020B0600040300060004" pitchFamily="34" charset="0"/>
              </a:rPr>
              <a:t>ᓄᐊᕐᓂᖅ</a:t>
            </a:r>
            <a:endParaRPr lang="en-US" sz="2200" b="1"/>
          </a:p>
        </p:txBody>
      </p:sp>
      <p:sp>
        <p:nvSpPr>
          <p:cNvPr id="21" name="TextBox 16"/>
          <p:cNvSpPr txBox="1"/>
          <p:nvPr/>
        </p:nvSpPr>
        <p:spPr>
          <a:xfrm>
            <a:off x="7539949" y="14535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ᑐ</a:t>
            </a:r>
            <a:r>
              <a:rPr lang="iu-Cans-CA" sz="2200" b="1">
                <a:latin typeface="AiPaiNunavik" panose="020B0600040300060004" pitchFamily="34" charset="0"/>
              </a:rPr>
              <a:t>ᖁᑦᓯᒐᓱᐊᕐᓂ</a:t>
            </a:r>
            <a:endParaRPr lang="en-US" sz="2200" b="1"/>
          </a:p>
        </p:txBody>
      </p:sp>
      <p:sp>
        <p:nvSpPr>
          <p:cNvPr id="11" name="Rectangle 10"/>
          <p:cNvSpPr/>
          <p:nvPr/>
        </p:nvSpPr>
        <p:spPr>
          <a:xfrm>
            <a:off x="8246288" y="4472120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7794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62774102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7410590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65568521"/>
              </p:ext>
            </p:extLst>
          </p:nvPr>
        </p:nvGraphicFramePr>
        <p:xfrm>
          <a:off x="7010400" y="4724708"/>
          <a:ext cx="4480560" cy="257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42811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ᐊᐅᐸᓗᒃ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316480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ᐱ</a:t>
            </a:r>
            <a:r>
              <a:rPr lang="iu-Cans-CA" sz="2200" b="1">
                <a:latin typeface="AiPaiNunavik" panose="020B0600040300060004" pitchFamily="34" charset="0"/>
              </a:rPr>
              <a:t>ᒋᐊᕐᓂᔪᑦ</a:t>
            </a:r>
            <a:endParaRPr lang="en-US" sz="2200" b="1"/>
          </a:p>
        </p:txBody>
      </p:sp>
      <p:sp>
        <p:nvSpPr>
          <p:cNvPr id="20" name="TextBox 16"/>
          <p:cNvSpPr txBox="1"/>
          <p:nvPr/>
        </p:nvSpPr>
        <p:spPr>
          <a:xfrm>
            <a:off x="2184944" y="4327624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2" name="Rectangle 21"/>
          <p:cNvSpPr/>
          <p:nvPr/>
        </p:nvSpPr>
        <p:spPr>
          <a:xfrm>
            <a:off x="8352278" y="4419552"/>
            <a:ext cx="33063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1592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93751631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62593873"/>
              </p:ext>
            </p:extLst>
          </p:nvPr>
        </p:nvGraphicFramePr>
        <p:xfrm>
          <a:off x="1414890" y="4764156"/>
          <a:ext cx="5062109" cy="214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13150400"/>
              </p:ext>
            </p:extLst>
          </p:nvPr>
        </p:nvGraphicFramePr>
        <p:xfrm>
          <a:off x="7010400" y="4572000"/>
          <a:ext cx="4876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302459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ᐊᐅᐸᓗᒃ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2524983" y="1448619"/>
            <a:ext cx="2341225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43344" y="4333269"/>
            <a:ext cx="345265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7552286" y="4495332"/>
            <a:ext cx="448731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2" name="Rectangle 21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75975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 err="1">
                <a:latin typeface="AiPaiNutaaq" pitchFamily="34" charset="0"/>
              </a:rPr>
              <a:t>ᐱᖁᔭᓂᒃ</a:t>
            </a:r>
            <a:r>
              <a:rPr lang="fr-CA" sz="4400" dirty="0">
                <a:latin typeface="AiPaiNutaaq" pitchFamily="34" charset="0"/>
              </a:rPr>
              <a:t> </a:t>
            </a:r>
            <a:r>
              <a:rPr lang="fr-CA" sz="4400" dirty="0" err="1">
                <a:latin typeface="AiPaiNutaaq" pitchFamily="34" charset="0"/>
              </a:rPr>
              <a:t>ᓯᖁᒥᑦᓯᔪᑦ</a:t>
            </a:r>
            <a:r>
              <a:rPr lang="fr-CA" sz="4400" dirty="0">
                <a:latin typeface="AiPaiNutaaq" pitchFamily="34" charset="0"/>
              </a:rPr>
              <a:t> </a:t>
            </a:r>
            <a:r>
              <a:rPr lang="fr-CA" sz="4400" dirty="0" err="1">
                <a:latin typeface="AiPaiNutaaq" pitchFamily="34" charset="0"/>
              </a:rPr>
              <a:t>ᑲᑎᓂᖏᑦᑕ</a:t>
            </a:r>
            <a:r>
              <a:rPr lang="fr-CA" sz="4400" dirty="0">
                <a:latin typeface="AiPaiNutaaq" pitchFamily="34" charset="0"/>
              </a:rPr>
              <a:t> </a:t>
            </a:r>
            <a:br>
              <a:rPr lang="fr-CA" sz="4400" dirty="0">
                <a:latin typeface="AiPaiNutaaq" pitchFamily="34" charset="0"/>
              </a:rPr>
            </a:br>
            <a:r>
              <a:rPr lang="fr-CA" sz="4400" dirty="0" err="1">
                <a:latin typeface="AiPaiNutaaq" pitchFamily="34" charset="0"/>
              </a:rPr>
              <a:t>ᐊᓯᑦᔨᐸᓪᓕᐊᓂᖏᑦ</a:t>
            </a:r>
            <a:endParaRPr lang="fr-C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/>
              <p:cNvGraphicFramePr/>
              <p:nvPr>
                <p:extLst>
                  <p:ext uri="{D42A27DB-BD31-4B8C-83A1-F6EECF244321}">
                    <p14:modId xmlns:p14="http://schemas.microsoft.com/office/powerpoint/2010/main" val="1696579126"/>
                  </p:ext>
                </p:extLst>
              </p:nvPr>
            </p:nvGraphicFramePr>
            <p:xfrm>
              <a:off x="2362200" y="1461174"/>
              <a:ext cx="8534400" cy="5689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4" name="Chart 1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2200" y="1461174"/>
                <a:ext cx="8534400" cy="5689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07255414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04519342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6764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ᐊᐅᐸᓗᒃ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ᐃᖏᕐᕋᐅᑎᒧᑦ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ᓱᒃᑯᐊᕿᔪᑦ</a:t>
            </a:r>
            <a:br>
              <a:rPr lang="en-US" sz="1800" dirty="0"/>
            </a:b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2604231" y="1829554"/>
            <a:ext cx="2472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ᐋᖓᔮᑦᓱᑎᒃ ᐊᖁᑦᑐᑦ</a:t>
            </a:r>
            <a:endParaRPr lang="en-US" sz="2200" b="1" dirty="0"/>
          </a:p>
        </p:txBody>
      </p:sp>
      <p:sp>
        <p:nvSpPr>
          <p:cNvPr id="14" name="Rectangle 13"/>
          <p:cNvSpPr/>
          <p:nvPr/>
        </p:nvSpPr>
        <p:spPr>
          <a:xfrm>
            <a:off x="7194109" y="1784371"/>
            <a:ext cx="51054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ᐃᖕᖏᖃᐅᑎᑯᑦ ᐊᖁᓇᕐᑐᑦ - ᑐᖁᓱᓂ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143933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494201"/>
              </p:ext>
            </p:extLst>
          </p:nvPr>
        </p:nvGraphicFramePr>
        <p:xfrm>
          <a:off x="2284095" y="1627257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8" y="76199"/>
            <a:ext cx="12420601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ᐊᐅᐸᓗᒃ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48717198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26532983"/>
              </p:ext>
            </p:extLst>
          </p:nvPr>
        </p:nvGraphicFramePr>
        <p:xfrm>
          <a:off x="1572488" y="4151658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15355183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447699"/>
              </p:ext>
            </p:extLst>
          </p:nvPr>
        </p:nvGraphicFramePr>
        <p:xfrm>
          <a:off x="1464740" y="1654632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ᐃᓄᑦᔪᐊᖅ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267807" y="140456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ᐃ</a:t>
            </a:r>
            <a:r>
              <a:rPr lang="iu-Cans-CA" sz="2200" b="1">
                <a:latin typeface="AiPaiNunavik" panose="020B0600040300060004" pitchFamily="34" charset="0"/>
              </a:rPr>
              <a:t>ᓄᐊᕐᓂᖅ</a:t>
            </a:r>
            <a:endParaRPr lang="en-US" sz="2200" b="1"/>
          </a:p>
        </p:txBody>
      </p:sp>
      <p:sp>
        <p:nvSpPr>
          <p:cNvPr id="20" name="TextBox 16"/>
          <p:cNvSpPr txBox="1"/>
          <p:nvPr/>
        </p:nvSpPr>
        <p:spPr>
          <a:xfrm>
            <a:off x="7539949" y="14535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ᑐ</a:t>
            </a:r>
            <a:r>
              <a:rPr lang="iu-Cans-CA" sz="2200" b="1">
                <a:latin typeface="AiPaiNunavik" panose="020B0600040300060004" pitchFamily="34" charset="0"/>
              </a:rPr>
              <a:t>ᖁᑦᓯᒐᓱᐊᕐᓂ</a:t>
            </a:r>
            <a:endParaRPr lang="en-US" sz="2200" b="1"/>
          </a:p>
        </p:txBody>
      </p:sp>
      <p:sp>
        <p:nvSpPr>
          <p:cNvPr id="21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8144466" y="4313079"/>
            <a:ext cx="23503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ᐱᐊᕋᐃᑦ ᑐᖁᔪᕕᓂᑦ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959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86819536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49067359"/>
              </p:ext>
            </p:extLst>
          </p:nvPr>
        </p:nvGraphicFramePr>
        <p:xfrm>
          <a:off x="1600200" y="4733840"/>
          <a:ext cx="4480560" cy="256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20695641"/>
              </p:ext>
            </p:extLst>
          </p:nvPr>
        </p:nvGraphicFramePr>
        <p:xfrm>
          <a:off x="7010400" y="4956690"/>
          <a:ext cx="4480560" cy="234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796450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ᐃᓄᑦᔪᐊᖅ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155208" y="1401011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ᐱ</a:t>
            </a:r>
            <a:r>
              <a:rPr lang="iu-Cans-CA" sz="2200" b="1">
                <a:latin typeface="AiPaiNunavik" panose="020B0600040300060004" pitchFamily="34" charset="0"/>
              </a:rPr>
              <a:t>ᒋᐊᕐᓂᔪᑦ</a:t>
            </a:r>
            <a:endParaRPr lang="en-US" sz="2200" b="1"/>
          </a:p>
        </p:txBody>
      </p:sp>
      <p:sp>
        <p:nvSpPr>
          <p:cNvPr id="20" name="TextBox 16"/>
          <p:cNvSpPr txBox="1"/>
          <p:nvPr/>
        </p:nvSpPr>
        <p:spPr>
          <a:xfrm>
            <a:off x="2229312" y="439162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2" name="Rectangle 21"/>
          <p:cNvSpPr/>
          <p:nvPr/>
        </p:nvSpPr>
        <p:spPr>
          <a:xfrm>
            <a:off x="8238142" y="4556580"/>
            <a:ext cx="28870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491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12604466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6155927"/>
              </p:ext>
            </p:extLst>
          </p:nvPr>
        </p:nvGraphicFramePr>
        <p:xfrm>
          <a:off x="1414890" y="4535555"/>
          <a:ext cx="5062109" cy="23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89417800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103528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ᐃᓄᑦᔪᐊᖅ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3032202" y="1447796"/>
            <a:ext cx="2377997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362200" y="4281111"/>
            <a:ext cx="36576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7269258" y="4197605"/>
            <a:ext cx="454174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3" name="Rectangle 22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558930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21387605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64941354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800208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ᐃᓄᑦᔪᐊᖅ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ᐃᖏᕐᕋᐅᑎᒧᑦ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ᓱᒃᑯᐊᕿᔪᑦ</a:t>
            </a:r>
            <a:br>
              <a:rPr lang="en-US" sz="1800" dirty="0"/>
            </a:b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7101744" y="1745259"/>
            <a:ext cx="486165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ᐃᖕᖏᖃᐅᑎᑯᑦ ᐊᖁᓇᕐᑐᑦ - ᑐᖁᓱᓂ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2468314" y="1782668"/>
            <a:ext cx="23455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ᐋᖓᔮᑦᓱᑎᒃ ᐊᖁᑐᑦ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924187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416818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2344400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ᐃᓄᑦᔪᐊᖅ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87119575"/>
              </p:ext>
            </p:extLst>
          </p:nvPr>
        </p:nvGraphicFramePr>
        <p:xfrm>
          <a:off x="1600200" y="4752057"/>
          <a:ext cx="4480560" cy="251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61738941"/>
              </p:ext>
            </p:extLst>
          </p:nvPr>
        </p:nvGraphicFramePr>
        <p:xfrm>
          <a:off x="6823669" y="4360896"/>
          <a:ext cx="4480560" cy="290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853925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284543258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30724" y="128832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ᐃᕗᔨᕕᒃ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20" name="TextBox 4"/>
          <p:cNvSpPr txBox="1"/>
          <p:nvPr/>
        </p:nvSpPr>
        <p:spPr>
          <a:xfrm>
            <a:off x="2324627" y="136283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ᐃ</a:t>
            </a:r>
            <a:r>
              <a:rPr lang="iu-Cans-CA" sz="2200" b="1">
                <a:latin typeface="AiPaiNunavik" panose="020B0600040300060004" pitchFamily="34" charset="0"/>
              </a:rPr>
              <a:t>ᓄᐊᕐᓂᖅ</a:t>
            </a:r>
            <a:endParaRPr lang="en-US" sz="2200" b="1"/>
          </a:p>
        </p:txBody>
      </p:sp>
      <p:sp>
        <p:nvSpPr>
          <p:cNvPr id="8" name="Rectangle 7"/>
          <p:cNvSpPr/>
          <p:nvPr/>
        </p:nvSpPr>
        <p:spPr>
          <a:xfrm>
            <a:off x="8246181" y="1398832"/>
            <a:ext cx="1856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>
                <a:latin typeface="Arial" panose="020B0604020202020204" pitchFamily="34" charset="0"/>
              </a:rPr>
              <a:t>ᑐᖁᑦᓯᒐᓱᐊᕐᓂ</a:t>
            </a:r>
            <a:r>
              <a:rPr lang="iu-Cans-CA" sz="2200" b="1" dirty="0"/>
              <a:t> 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8035649" y="4471228"/>
            <a:ext cx="23503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ᐱᐊᕋᐃᑦ ᑐᖁᔪᕕᓂᑦ</a:t>
            </a:r>
            <a:endParaRPr lang="en-US" sz="2200" b="1" dirty="0"/>
          </a:p>
        </p:txBody>
      </p:sp>
      <p:sp>
        <p:nvSpPr>
          <p:cNvPr id="22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89039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25905691"/>
              </p:ext>
            </p:extLst>
          </p:nvPr>
        </p:nvGraphicFramePr>
        <p:xfrm>
          <a:off x="7211059" y="1570848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07423187"/>
              </p:ext>
            </p:extLst>
          </p:nvPr>
        </p:nvGraphicFramePr>
        <p:xfrm>
          <a:off x="1600200" y="4792588"/>
          <a:ext cx="4480560" cy="250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53901119"/>
              </p:ext>
            </p:extLst>
          </p:nvPr>
        </p:nvGraphicFramePr>
        <p:xfrm>
          <a:off x="7010400" y="4822350"/>
          <a:ext cx="4480560" cy="247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034733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0724" y="128832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ᐃᕗᔨᕕᒃ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316480" y="145975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ᐱ</a:t>
            </a:r>
            <a:r>
              <a:rPr lang="iu-Cans-CA" sz="2200" b="1">
                <a:latin typeface="AiPaiNunavik" panose="020B0600040300060004" pitchFamily="34" charset="0"/>
              </a:rPr>
              <a:t>ᒋᐊᕐᓂᔪᑦ</a:t>
            </a:r>
            <a:endParaRPr lang="en-US" sz="2200" b="1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7729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2790178" y="4488753"/>
            <a:ext cx="24416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27397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26776856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46482452"/>
              </p:ext>
            </p:extLst>
          </p:nvPr>
        </p:nvGraphicFramePr>
        <p:xfrm>
          <a:off x="1414890" y="4588188"/>
          <a:ext cx="5062109" cy="2325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02977644"/>
              </p:ext>
            </p:extLst>
          </p:nvPr>
        </p:nvGraphicFramePr>
        <p:xfrm>
          <a:off x="7010400" y="4114800"/>
          <a:ext cx="4876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150174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0724" y="128832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ᐃᕗᔨᕕᒃ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2946761" y="1507169"/>
            <a:ext cx="2265737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07298" y="4237213"/>
            <a:ext cx="356490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7453988" y="4114800"/>
            <a:ext cx="450941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3" name="Rectangle 22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227511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1821" y="133919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078207"/>
              </p:ext>
            </p:extLst>
          </p:nvPr>
        </p:nvGraphicFramePr>
        <p:xfrm>
          <a:off x="1437501" y="1654475"/>
          <a:ext cx="47121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6799" y="19812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97001" y="128871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ᖁᑦᓯᒐᐊᕐᓂ</a:t>
            </a:r>
            <a:endParaRPr lang="en-US" sz="2200" b="1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819124"/>
              </p:ext>
            </p:extLst>
          </p:nvPr>
        </p:nvGraphicFramePr>
        <p:xfrm>
          <a:off x="6781799" y="1654475"/>
          <a:ext cx="47934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181142711"/>
              </p:ext>
            </p:extLst>
          </p:nvPr>
        </p:nvGraphicFramePr>
        <p:xfrm>
          <a:off x="6850504" y="4231560"/>
          <a:ext cx="4808095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u-Cans-CA" sz="4000" dirty="0"/>
              <a:t>ᓄᓇᕕᒃ</a:t>
            </a:r>
            <a:br>
              <a:rPr lang="en-US" dirty="0"/>
            </a:br>
            <a:endParaRPr lang="en-US" sz="2700" dirty="0"/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29169"/>
              </p:ext>
            </p:extLst>
          </p:nvPr>
        </p:nvGraphicFramePr>
        <p:xfrm>
          <a:off x="1600200" y="4754162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80494" y="4473875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" name="Rectangle 1"/>
          <p:cNvSpPr/>
          <p:nvPr/>
        </p:nvSpPr>
        <p:spPr>
          <a:xfrm>
            <a:off x="633430" y="7203864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14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11708847"/>
              </p:ext>
            </p:extLst>
          </p:nvPr>
        </p:nvGraphicFramePr>
        <p:xfrm>
          <a:off x="990960" y="2504660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91529876"/>
              </p:ext>
            </p:extLst>
          </p:nvPr>
        </p:nvGraphicFramePr>
        <p:xfrm>
          <a:off x="6486630" y="2538813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0724" y="128832"/>
            <a:ext cx="12202364" cy="1700722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ᐃᕗᔨᕕᒃ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ᐃᖏᕐᕋᐅᑎᒧᑦ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ᓱᒃᑯᐊᕿᔪᑦ</a:t>
            </a:r>
            <a:br>
              <a:rPr lang="en-US" sz="1800" dirty="0"/>
            </a:b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2307584" y="1982194"/>
            <a:ext cx="2472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ᐋᖓᔮᑦᓱᑎᒃ ᐊᖁᑦᑐᑦ</a:t>
            </a:r>
            <a:endParaRPr lang="en-US" sz="2200" b="1" dirty="0"/>
          </a:p>
        </p:txBody>
      </p:sp>
      <p:sp>
        <p:nvSpPr>
          <p:cNvPr id="14" name="Rectangle 13"/>
          <p:cNvSpPr/>
          <p:nvPr/>
        </p:nvSpPr>
        <p:spPr>
          <a:xfrm>
            <a:off x="6858001" y="1994894"/>
            <a:ext cx="498691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ᐃᖕᖏᖃᐅᑎᑯᑦ ᐊᖁᓇᕐᑐᑦ - ᑐᖁᓱᓂ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77538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044401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484245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ᐃᕗᔨᕕᒃ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73860624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17301699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10302032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306793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ᑲᖏᕐᓱᐊᓗᑦᔪᐊᖅ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330522" y="145781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ᐃ</a:t>
            </a:r>
            <a:r>
              <a:rPr lang="iu-Cans-CA" sz="2200" b="1">
                <a:latin typeface="AiPaiNunavik" panose="020B0600040300060004" pitchFamily="34" charset="0"/>
              </a:rPr>
              <a:t>ᓄᐊᕐᓂᖅ</a:t>
            </a:r>
            <a:endParaRPr lang="en-US" sz="2200" b="1"/>
          </a:p>
        </p:txBody>
      </p:sp>
      <p:sp>
        <p:nvSpPr>
          <p:cNvPr id="11" name="Rectangle 10"/>
          <p:cNvSpPr/>
          <p:nvPr/>
        </p:nvSpPr>
        <p:spPr>
          <a:xfrm>
            <a:off x="8412199" y="1507075"/>
            <a:ext cx="18389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>
                <a:latin typeface="Arial" panose="020B0604020202020204" pitchFamily="34" charset="0"/>
              </a:rPr>
              <a:t>ᑐᖁᑦᓯᒐᓱᐊᕐᓂ</a:t>
            </a:r>
            <a:r>
              <a:rPr lang="iu-Cans-CA" dirty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44466" y="4308263"/>
            <a:ext cx="23503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ᐱᐊᕋᐃᑦ</a:t>
            </a:r>
            <a:r>
              <a:rPr lang="iu-Cans-CA" sz="2200" dirty="0"/>
              <a:t> </a:t>
            </a:r>
            <a:r>
              <a:rPr lang="iu-Cans-CA" sz="2200" b="1" dirty="0"/>
              <a:t>ᑐᖁᔪᕕᓂᑦ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93587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04617572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48176918"/>
              </p:ext>
            </p:extLst>
          </p:nvPr>
        </p:nvGraphicFramePr>
        <p:xfrm>
          <a:off x="1600200" y="4822238"/>
          <a:ext cx="4480560" cy="247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542514"/>
              </p:ext>
            </p:extLst>
          </p:nvPr>
        </p:nvGraphicFramePr>
        <p:xfrm>
          <a:off x="7010400" y="4822238"/>
          <a:ext cx="4480560" cy="247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928443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ᑲᖏᕐᓱᐊᓗᑦᔪᐊᖅ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424801" y="148940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ᐱ</a:t>
            </a:r>
            <a:r>
              <a:rPr lang="iu-Cans-CA" sz="2200" b="1">
                <a:latin typeface="AiPaiNunavik" panose="020B0600040300060004" pitchFamily="34" charset="0"/>
              </a:rPr>
              <a:t>ᒋᐊᕐᓂᔪᑦ</a:t>
            </a:r>
            <a:endParaRPr lang="en-US" sz="2200" b="1"/>
          </a:p>
        </p:txBody>
      </p:sp>
      <p:sp>
        <p:nvSpPr>
          <p:cNvPr id="20" name="TextBox 16"/>
          <p:cNvSpPr txBox="1"/>
          <p:nvPr/>
        </p:nvSpPr>
        <p:spPr>
          <a:xfrm>
            <a:off x="2437501" y="448732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2" name="Rectangle 21"/>
          <p:cNvSpPr/>
          <p:nvPr/>
        </p:nvSpPr>
        <p:spPr>
          <a:xfrm>
            <a:off x="8238142" y="4504526"/>
            <a:ext cx="2734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50559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34543233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23133144"/>
              </p:ext>
            </p:extLst>
          </p:nvPr>
        </p:nvGraphicFramePr>
        <p:xfrm>
          <a:off x="1414890" y="4648200"/>
          <a:ext cx="5062109" cy="226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4014696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360322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ᑲᖏᕐᓱᐊᓗᑦᔪᐊᖅ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2764970" y="1384756"/>
            <a:ext cx="2340429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594598" y="4202776"/>
            <a:ext cx="342520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7552286" y="4148937"/>
            <a:ext cx="456351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3" name="Rectangle 22"/>
          <p:cNvSpPr/>
          <p:nvPr/>
        </p:nvSpPr>
        <p:spPr>
          <a:xfrm>
            <a:off x="7747005" y="1369705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2462549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41357619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54273087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676402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ᑲᖏᕐᓱᐊᓗᑦᔪᐊᖅ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ᐃᖏᕐᕋᐅᑎᒧᑦ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ᓱᒃᑯᐊᕿᔪᑦ</a:t>
            </a: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2673567" y="2184183"/>
            <a:ext cx="2472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ᐋᖓᔮᑦᓱᑎᒃ ᐊᖁᑦᑐᑦ</a:t>
            </a:r>
            <a:endParaRPr lang="en-US" sz="2200" b="1" dirty="0"/>
          </a:p>
        </p:txBody>
      </p:sp>
      <p:sp>
        <p:nvSpPr>
          <p:cNvPr id="14" name="Rectangle 13"/>
          <p:cNvSpPr/>
          <p:nvPr/>
        </p:nvSpPr>
        <p:spPr>
          <a:xfrm>
            <a:off x="7286475" y="2193567"/>
            <a:ext cx="4753125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ᐃᖕᖏᖃᐅᑎᑯᑦ ᐊᖁᓇᕐᑐᑦ - ᑐᖁᓱᓂ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77356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149828"/>
              </p:ext>
            </p:extLst>
          </p:nvPr>
        </p:nvGraphicFramePr>
        <p:xfrm>
          <a:off x="2092371" y="1589314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ᑲᖏᕐᓱᐊᓗᑦᔪᐊᖅ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43000977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76120050"/>
              </p:ext>
            </p:extLst>
          </p:nvPr>
        </p:nvGraphicFramePr>
        <p:xfrm>
          <a:off x="1600200" y="4724401"/>
          <a:ext cx="4480560" cy="254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00936954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270191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199961" y="12884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ᐃ</a:t>
            </a:r>
            <a:r>
              <a:rPr lang="iu-Cans-CA" sz="2200" b="1">
                <a:latin typeface="AiPaiNunavik" panose="020B0600040300060004" pitchFamily="34" charset="0"/>
              </a:rPr>
              <a:t>ᓄᐊᕐᓂᖅ</a:t>
            </a:r>
            <a:endParaRPr lang="en-US" sz="2200" b="1"/>
          </a:p>
        </p:txBody>
      </p:sp>
      <p:sp>
        <p:nvSpPr>
          <p:cNvPr id="20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1" name="TextBox 22"/>
          <p:cNvSpPr txBox="1"/>
          <p:nvPr/>
        </p:nvSpPr>
        <p:spPr>
          <a:xfrm>
            <a:off x="1828800" y="4521200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2" name="Rectangle 21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2312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03322073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85575820"/>
              </p:ext>
            </p:extLst>
          </p:nvPr>
        </p:nvGraphicFramePr>
        <p:xfrm>
          <a:off x="1600200" y="4668454"/>
          <a:ext cx="4480560" cy="263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52564565"/>
              </p:ext>
            </p:extLst>
          </p:nvPr>
        </p:nvGraphicFramePr>
        <p:xfrm>
          <a:off x="7010400" y="4790990"/>
          <a:ext cx="4480560" cy="250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64836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514600" y="4345290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154" y="4473277"/>
            <a:ext cx="1938696" cy="54259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467468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25475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06691959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73422360"/>
              </p:ext>
            </p:extLst>
          </p:nvPr>
        </p:nvGraphicFramePr>
        <p:xfrm>
          <a:off x="1414890" y="4535556"/>
          <a:ext cx="5062109" cy="23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50929858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49702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734301" y="4209000"/>
            <a:ext cx="46863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47688" y="4220994"/>
            <a:ext cx="360071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032844" y="1357413"/>
            <a:ext cx="222004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1576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5373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600394"/>
              </p:ext>
            </p:extLst>
          </p:nvPr>
        </p:nvGraphicFramePr>
        <p:xfrm>
          <a:off x="925740" y="1739012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16462181"/>
              </p:ext>
            </p:extLst>
          </p:nvPr>
        </p:nvGraphicFramePr>
        <p:xfrm>
          <a:off x="1121430" y="4621024"/>
          <a:ext cx="5062110" cy="267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76821"/>
              </p:ext>
            </p:extLst>
          </p:nvPr>
        </p:nvGraphicFramePr>
        <p:xfrm>
          <a:off x="6360348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582425746"/>
              </p:ext>
            </p:extLst>
          </p:nvPr>
        </p:nvGraphicFramePr>
        <p:xfrm>
          <a:off x="6477000" y="4855444"/>
          <a:ext cx="5029200" cy="248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984144"/>
          </a:xfrm>
        </p:spPr>
        <p:txBody>
          <a:bodyPr>
            <a:normAutofit fontScale="90000"/>
          </a:bodyPr>
          <a:lstStyle/>
          <a:p>
            <a:pPr algn="ctr"/>
            <a:r>
              <a:rPr lang="iu-Cans-CA" sz="4000" dirty="0"/>
              <a:t>ᓄᓇᕕᒃ</a:t>
            </a:r>
            <a:br>
              <a:rPr lang="en-US" dirty="0"/>
            </a:br>
            <a:r>
              <a:rPr lang="iu-Cans-CA" sz="2700" dirty="0"/>
              <a:t>ᐱᓂᕐᓗᓃᑦ  ᐸᓯᔭᖅ ᐃᓄᖅ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228600" y="7331110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0" y="4366722"/>
            <a:ext cx="30480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>
                <a:latin typeface="AiPaiNunavik" panose="020B0600040300060004" pitchFamily="34" charset="0"/>
              </a:rPr>
              <a:t>ᓱᑌᕐᓱᒍ ᐱᒋᐊᕐᓂᓂᖅ</a:t>
            </a:r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7874949" y="4445780"/>
            <a:ext cx="25811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ᐳᓖᓯᒥᒃ   ᐱᒋᐊᕐᓂᓂᖅ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35807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08882300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49805391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1814" y="1814851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676401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99758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07745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ᑲᖏᕐᓱᔪᐊᖅ</a:t>
            </a:r>
            <a:br>
              <a:rPr lang="en-US" sz="4000" dirty="0"/>
            </a:b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72556245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13335236"/>
              </p:ext>
            </p:extLst>
          </p:nvPr>
        </p:nvGraphicFramePr>
        <p:xfrm>
          <a:off x="1600200" y="4653949"/>
          <a:ext cx="4480560" cy="261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05048915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753073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82114" y="1869594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19600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51278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98535993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93109151"/>
              </p:ext>
            </p:extLst>
          </p:nvPr>
        </p:nvGraphicFramePr>
        <p:xfrm>
          <a:off x="1600200" y="4668454"/>
          <a:ext cx="4480560" cy="263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1457148"/>
              </p:ext>
            </p:extLst>
          </p:nvPr>
        </p:nvGraphicFramePr>
        <p:xfrm>
          <a:off x="7010400" y="4674896"/>
          <a:ext cx="4480560" cy="262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993201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16628" y="4415740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6205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82138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27798009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86133875"/>
              </p:ext>
            </p:extLst>
          </p:nvPr>
        </p:nvGraphicFramePr>
        <p:xfrm>
          <a:off x="1414890" y="4535555"/>
          <a:ext cx="5062109" cy="23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98475529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711990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696200" y="4261292"/>
            <a:ext cx="4419599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32699" y="4109734"/>
            <a:ext cx="338710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204692" y="1445963"/>
            <a:ext cx="2129308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1415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44391405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04474425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914507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40035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766786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484245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28940028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25489443"/>
              </p:ext>
            </p:extLst>
          </p:nvPr>
        </p:nvGraphicFramePr>
        <p:xfrm>
          <a:off x="1600200" y="4718651"/>
          <a:ext cx="4480560" cy="254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33477787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820114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82224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46459887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5839184"/>
              </p:ext>
            </p:extLst>
          </p:nvPr>
        </p:nvGraphicFramePr>
        <p:xfrm>
          <a:off x="1600200" y="4638590"/>
          <a:ext cx="4480560" cy="266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89603962"/>
              </p:ext>
            </p:extLst>
          </p:nvPr>
        </p:nvGraphicFramePr>
        <p:xfrm>
          <a:off x="7010400" y="4674896"/>
          <a:ext cx="4480560" cy="262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872996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37501" y="448732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6967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48416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23794211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92701462"/>
              </p:ext>
            </p:extLst>
          </p:nvPr>
        </p:nvGraphicFramePr>
        <p:xfrm>
          <a:off x="1414890" y="4558843"/>
          <a:ext cx="5062109" cy="235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64292275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211869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810500" y="4127956"/>
            <a:ext cx="435102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07298" y="3971829"/>
            <a:ext cx="348870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179292" y="1384755"/>
            <a:ext cx="2230908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9795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255610"/>
              </p:ext>
            </p:extLst>
          </p:nvPr>
        </p:nvGraphicFramePr>
        <p:xfrm>
          <a:off x="1158748" y="1654475"/>
          <a:ext cx="5474779" cy="267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91696806"/>
              </p:ext>
            </p:extLst>
          </p:nvPr>
        </p:nvGraphicFramePr>
        <p:xfrm>
          <a:off x="1158748" y="4754435"/>
          <a:ext cx="5318251" cy="251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643064"/>
              </p:ext>
            </p:extLst>
          </p:nvPr>
        </p:nvGraphicFramePr>
        <p:xfrm>
          <a:off x="6734053" y="1654475"/>
          <a:ext cx="5305547" cy="257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189369816"/>
              </p:ext>
            </p:extLst>
          </p:nvPr>
        </p:nvGraphicFramePr>
        <p:xfrm>
          <a:off x="6829110" y="4855444"/>
          <a:ext cx="5311016" cy="241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984144"/>
          </a:xfrm>
        </p:spPr>
        <p:txBody>
          <a:bodyPr>
            <a:normAutofit fontScale="90000"/>
          </a:bodyPr>
          <a:lstStyle/>
          <a:p>
            <a:r>
              <a:rPr lang="iu-Cans-CA" sz="4000" dirty="0"/>
              <a:t>ᓄᓇᕕᒃ</a:t>
            </a:r>
            <a:br>
              <a:rPr lang="en-US" sz="2800" dirty="0"/>
            </a:br>
            <a:r>
              <a:rPr lang="iu-Cans-CA" sz="2700" dirty="0"/>
              <a:t>ᐱᓂᕐᓗᓃᑦ  ᐸᓯᔭᖅ ᐃᓄᖅ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8929" y="1377103"/>
            <a:ext cx="17411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2623131" y="4381124"/>
            <a:ext cx="2605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8285345" y="4391919"/>
            <a:ext cx="4506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u-Cans-CA" sz="2200" b="1" dirty="0"/>
              <a:t>ᐁᐸᕆ</a:t>
            </a:r>
            <a:r>
              <a:rPr lang="en-US" sz="2200" b="1" dirty="0"/>
              <a:t> </a:t>
            </a:r>
            <a:r>
              <a:rPr lang="iu-Cans-CA" sz="2200" b="1" dirty="0"/>
              <a:t> ᐱᑦᓱᑎᓂᑦ</a:t>
            </a:r>
            <a:endParaRPr lang="en-US" sz="2200" b="1" dirty="0"/>
          </a:p>
        </p:txBody>
      </p:sp>
      <p:sp>
        <p:nvSpPr>
          <p:cNvPr id="24" name="Rectangle 23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1683807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67808306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0686581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1814" y="1876407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83809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237113"/>
              </p:ext>
            </p:extLst>
          </p:nvPr>
        </p:nvGraphicFramePr>
        <p:xfrm>
          <a:off x="2133600" y="1498264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itchFamily="34" charset="0"/>
              </a:rPr>
              <a:t>ᑰᑦᔪᐊᖅ</a:t>
            </a:r>
            <a:br>
              <a:rPr lang="en-US" dirty="0">
                <a:latin typeface="AiPaiNutaaq" pitchFamily="34" charset="0"/>
              </a:rPr>
            </a:b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ᓀᓪᓕᑎᕐᓯᒪᔪᑦ</a:t>
            </a:r>
            <a:r>
              <a:rPr lang="en-US" sz="2800" dirty="0">
                <a:latin typeface="AiPaiNutaaq" pitchFamily="34" charset="0"/>
              </a:rPr>
              <a:t> - </a:t>
            </a:r>
            <a:r>
              <a:rPr lang="en-US" sz="2800" dirty="0" err="1">
                <a:latin typeface="AiPaiNutaaq" pitchFamily="34" charset="0"/>
              </a:rPr>
              <a:t>ᐃᓘᓐᓇᑎᒃ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ᐳᓖᓰᑦ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ᑲᒪᒋᓯᒪᔭᖏᑦ</a:t>
            </a:r>
            <a:endParaRPr lang="en-US" sz="2700" dirty="0">
              <a:latin typeface="AiPaiNutaaq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15817097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54498967"/>
              </p:ext>
            </p:extLst>
          </p:nvPr>
        </p:nvGraphicFramePr>
        <p:xfrm>
          <a:off x="1600200" y="4682205"/>
          <a:ext cx="4480560" cy="258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72440341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920793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ᑰᑦᔪᐊᕌᐱᒃ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5709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67711650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57874351"/>
              </p:ext>
            </p:extLst>
          </p:nvPr>
        </p:nvGraphicFramePr>
        <p:xfrm>
          <a:off x="1600200" y="4734292"/>
          <a:ext cx="4480560" cy="256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64152715"/>
              </p:ext>
            </p:extLst>
          </p:nvPr>
        </p:nvGraphicFramePr>
        <p:xfrm>
          <a:off x="7010400" y="4635794"/>
          <a:ext cx="4480560" cy="266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955933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37501" y="448732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4681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ᑰᑦᔪᐊᕌᐱᒃ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23070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35182883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37519084"/>
              </p:ext>
            </p:extLst>
          </p:nvPr>
        </p:nvGraphicFramePr>
        <p:xfrm>
          <a:off x="1414890" y="4553779"/>
          <a:ext cx="5062109" cy="235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39669559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062265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552286" y="4245219"/>
            <a:ext cx="433491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47688" y="4122892"/>
            <a:ext cx="329591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217392" y="1445520"/>
            <a:ext cx="2192808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ᑰᑦᔪᐊᕌᐱᒃ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212619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32321883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97588867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0561" y="1860332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ᑰᑦᔪᐊᕌᐱᒃ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335347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653499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ᑰᑦᔪᐊᕌᐱᒃ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18036480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58237476"/>
              </p:ext>
            </p:extLst>
          </p:nvPr>
        </p:nvGraphicFramePr>
        <p:xfrm>
          <a:off x="1600200" y="4800599"/>
          <a:ext cx="4480560" cy="246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01467278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351022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ᐳᕕᕐᓂᑐᖅ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67160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13914621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89793449"/>
              </p:ext>
            </p:extLst>
          </p:nvPr>
        </p:nvGraphicFramePr>
        <p:xfrm>
          <a:off x="1600200" y="4734292"/>
          <a:ext cx="4480560" cy="256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69175734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787034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50680" y="182912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42028" y="4415740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6967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ᐳᕕᕐᓂᑐᖅ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29520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14022976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76267427"/>
              </p:ext>
            </p:extLst>
          </p:nvPr>
        </p:nvGraphicFramePr>
        <p:xfrm>
          <a:off x="1414890" y="4535555"/>
          <a:ext cx="5062109" cy="23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43135695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114939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552286" y="4209000"/>
            <a:ext cx="425871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47688" y="4224513"/>
            <a:ext cx="344831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112326" y="1431510"/>
            <a:ext cx="214056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ᐳᕕᕐᓂᑐᖅ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9965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87427"/>
              </p:ext>
            </p:extLst>
          </p:nvPr>
        </p:nvGraphicFramePr>
        <p:xfrm>
          <a:off x="1480991" y="1689559"/>
          <a:ext cx="4777711" cy="257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13799364"/>
              </p:ext>
            </p:extLst>
          </p:nvPr>
        </p:nvGraphicFramePr>
        <p:xfrm>
          <a:off x="6665758" y="1293863"/>
          <a:ext cx="5297642" cy="289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795816504"/>
              </p:ext>
            </p:extLst>
          </p:nvPr>
        </p:nvGraphicFramePr>
        <p:xfrm>
          <a:off x="4070002" y="4127160"/>
          <a:ext cx="5378797" cy="315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79399" y="7280063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0227" y="1330766"/>
            <a:ext cx="41280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ᐃᖕᖏᖃᐅᑎᑯᑦ ᐊᖁᓇᕐᑐᑦ - ᑐᖁᓱᓂ</a:t>
            </a:r>
            <a:endParaRPr lang="en-US" sz="2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7098" y="-75360"/>
            <a:ext cx="12202364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 fontScale="90000" lnSpcReduction="10000"/>
          </a:bodyPr>
          <a:lstStyle>
            <a:lvl1pPr algn="ctr" defTabSz="1175513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AiPaiNutaaq" pitchFamily="34" charset="0"/>
              </a:rPr>
              <a:t>ᓄᓇᕕᒃ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 err="1">
                <a:latin typeface="AiPaiNutaaq" pitchFamily="34" charset="0"/>
              </a:rPr>
              <a:t>ᐃᖏᕐᕋᐅᑎᒧᑦ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ᓱᒃᑯᐊᕿᔪᑦ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78009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18933679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76927493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0561" y="1876407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ᐳᕕᕐᓂᑐᖅ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14368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804238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484245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ᐳᕕᕐᓂᑐᖅ</a:t>
            </a:r>
            <a:br>
              <a:rPr lang="en-US" sz="4800" dirty="0"/>
            </a:br>
            <a:r>
              <a:rPr lang="en-US" sz="54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18405961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18758591"/>
              </p:ext>
            </p:extLst>
          </p:nvPr>
        </p:nvGraphicFramePr>
        <p:xfrm>
          <a:off x="1600200" y="4718651"/>
          <a:ext cx="4480560" cy="254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53869981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591777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ᖁᐊᖅᑕᖅ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43417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55695773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18021849"/>
              </p:ext>
            </p:extLst>
          </p:nvPr>
        </p:nvGraphicFramePr>
        <p:xfrm>
          <a:off x="1600200" y="4734292"/>
          <a:ext cx="4480560" cy="256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89473069"/>
              </p:ext>
            </p:extLst>
          </p:nvPr>
        </p:nvGraphicFramePr>
        <p:xfrm>
          <a:off x="7010400" y="4635794"/>
          <a:ext cx="4480560" cy="266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787171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37501" y="448732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5443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ᖁᐊᖅᑕᖅ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8356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48767058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17705428"/>
              </p:ext>
            </p:extLst>
          </p:nvPr>
        </p:nvGraphicFramePr>
        <p:xfrm>
          <a:off x="1414890" y="4476240"/>
          <a:ext cx="5062109" cy="243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38240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679864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552286" y="4209000"/>
            <a:ext cx="441111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47687" y="4155301"/>
            <a:ext cx="3123969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089354" y="1409699"/>
            <a:ext cx="197794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ᖁᐊᖅᑕᖅ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524597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75911767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61090718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1814" y="1958042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ᖁᐊᖅᑕᖅ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30940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377825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ᖁᐊᖅᑕᖅ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50950383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72477244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04031292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93919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ᓴᓪᓗᐃᑦ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5789392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58120148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25061605"/>
              </p:ext>
            </p:extLst>
          </p:nvPr>
        </p:nvGraphicFramePr>
        <p:xfrm>
          <a:off x="1600200" y="4734292"/>
          <a:ext cx="4480560" cy="256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70562683"/>
              </p:ext>
            </p:extLst>
          </p:nvPr>
        </p:nvGraphicFramePr>
        <p:xfrm>
          <a:off x="7010400" y="4635794"/>
          <a:ext cx="4480560" cy="266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830569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54728" y="4445604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7729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ᓴᓪᓗᐃᑦ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1923922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86275515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96597226"/>
              </p:ext>
            </p:extLst>
          </p:nvPr>
        </p:nvGraphicFramePr>
        <p:xfrm>
          <a:off x="1414890" y="4535555"/>
          <a:ext cx="5062109" cy="23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87478141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983515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391400" y="4196300"/>
            <a:ext cx="44958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91986" y="4224035"/>
            <a:ext cx="325161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075352" y="1346199"/>
            <a:ext cx="1953847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ᓴᓪᓗᐃᑦ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8604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668272"/>
              </p:ext>
            </p:extLst>
          </p:nvPr>
        </p:nvGraphicFramePr>
        <p:xfrm>
          <a:off x="1437501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2886438"/>
              </p:ext>
            </p:extLst>
          </p:nvPr>
        </p:nvGraphicFramePr>
        <p:xfrm>
          <a:off x="1676400" y="4157097"/>
          <a:ext cx="4800600" cy="300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859159"/>
              </p:ext>
            </p:extLst>
          </p:nvPr>
        </p:nvGraphicFramePr>
        <p:xfrm>
          <a:off x="6317457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4799" y="7263729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75818" y="11236"/>
            <a:ext cx="12202364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 fontScale="90000" lnSpcReduction="10000"/>
          </a:bodyPr>
          <a:lstStyle>
            <a:lvl1pPr algn="ctr" defTabSz="1175513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AiPaiNutaaq" pitchFamily="34" charset="0"/>
              </a:rPr>
              <a:t>ᓄᓇᕕᒃ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 err="1">
                <a:latin typeface="AiPaiNutaaq" pitchFamily="34" charset="0"/>
              </a:rPr>
              <a:t>ᐱᖁᔭᕐᓂᒃ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ᓯᖁᒥᑦᓯᔪᑦ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ᐱᒋᐊᕈᓯᔭᕐᓱᑎᒃ</a:t>
            </a:r>
            <a:endParaRPr lang="en-US" sz="2700" dirty="0"/>
          </a:p>
        </p:txBody>
      </p:sp>
      <p:sp>
        <p:nvSpPr>
          <p:cNvPr id="23" name="TextBox 22"/>
          <p:cNvSpPr txBox="1"/>
          <p:nvPr/>
        </p:nvSpPr>
        <p:spPr>
          <a:xfrm>
            <a:off x="2216942" y="1470940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itchFamily="34" charset="0"/>
              </a:rPr>
              <a:t>ᖁᑭᐅᑎᓂᒃ</a:t>
            </a:r>
            <a:r>
              <a:rPr lang="en-US" sz="2200" b="1" dirty="0">
                <a:latin typeface="AiPaiNutaaq" pitchFamily="34" charset="0"/>
              </a:rPr>
              <a:t> </a:t>
            </a:r>
            <a:r>
              <a:rPr lang="en-US" sz="2200" b="1" dirty="0" err="1">
                <a:latin typeface="AiPaiNutaaq" pitchFamily="34" charset="0"/>
              </a:rPr>
              <a:t>ᐊᑦᑕᓇᕈᑎᓕᒃ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1415449"/>
            <a:ext cx="4495799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itchFamily="34" charset="0"/>
              </a:rPr>
              <a:t>ᑐᕌᕐᑎᑎᕐᑐᖅ</a:t>
            </a:r>
            <a:endParaRPr lang="en-US" sz="2200" b="1" dirty="0"/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287214955"/>
              </p:ext>
            </p:extLst>
          </p:nvPr>
        </p:nvGraphicFramePr>
        <p:xfrm>
          <a:off x="6477000" y="4258764"/>
          <a:ext cx="4480560" cy="308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976812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85475372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54389916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8293" y="1945983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ᓴᓪᓗᐃᑦ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395200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09631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484245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ᓴᓪᓗᐃᑦ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13046576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90705328"/>
              </p:ext>
            </p:extLst>
          </p:nvPr>
        </p:nvGraphicFramePr>
        <p:xfrm>
          <a:off x="1600200" y="4653949"/>
          <a:ext cx="4480560" cy="261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62170702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572761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ᑕᓯᐅᔭᖅ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8379100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59352580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41486795"/>
              </p:ext>
            </p:extLst>
          </p:nvPr>
        </p:nvGraphicFramePr>
        <p:xfrm>
          <a:off x="1600200" y="4638590"/>
          <a:ext cx="4480560" cy="266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42532650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768508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37501" y="448732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5443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ᑕᓯᐅᔭᖅ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002580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37769915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0238046"/>
              </p:ext>
            </p:extLst>
          </p:nvPr>
        </p:nvGraphicFramePr>
        <p:xfrm>
          <a:off x="1414890" y="4652587"/>
          <a:ext cx="5062109" cy="226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48725278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27443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476086" y="4221700"/>
            <a:ext cx="441111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594598" y="4202776"/>
            <a:ext cx="342520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075352" y="1345217"/>
            <a:ext cx="1991947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ᑕᓯᐅᔭᖅ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457891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50240674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69063550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1814" y="1876407"/>
            <a:ext cx="2472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ᐋᖓᔮᑦᓱᑎᒃ ᐊᖁᑦᑐᑦ</a:t>
            </a:r>
            <a:endParaRPr lang="en-US" sz="22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ᑕᓯᐅᔭᖅ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50529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495066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ᑕᓯᐅᔭᖅ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57309220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98819619"/>
              </p:ext>
            </p:extLst>
          </p:nvPr>
        </p:nvGraphicFramePr>
        <p:xfrm>
          <a:off x="1600200" y="4653949"/>
          <a:ext cx="4480560" cy="261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80158600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43052"/>
              </p:ext>
            </p:extLst>
          </p:nvPr>
        </p:nvGraphicFramePr>
        <p:xfrm>
          <a:off x="1600200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ᐅᒥᐅᔭᖅ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916849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35779770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38398998"/>
              </p:ext>
            </p:extLst>
          </p:nvPr>
        </p:nvGraphicFramePr>
        <p:xfrm>
          <a:off x="1600200" y="4668454"/>
          <a:ext cx="4480560" cy="263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86280682"/>
              </p:ext>
            </p:extLst>
          </p:nvPr>
        </p:nvGraphicFramePr>
        <p:xfrm>
          <a:off x="7010400" y="4674896"/>
          <a:ext cx="4480560" cy="262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694790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37501" y="448732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6205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ᐅᒥᐅᔭᖅ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833414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5909555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51522102"/>
              </p:ext>
            </p:extLst>
          </p:nvPr>
        </p:nvGraphicFramePr>
        <p:xfrm>
          <a:off x="1414890" y="4614487"/>
          <a:ext cx="5062109" cy="229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24440331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13725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552286" y="4183600"/>
            <a:ext cx="441111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43344" y="4279400"/>
            <a:ext cx="337645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089354" y="1309642"/>
            <a:ext cx="209224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ᐅᒥᐅᔭᖅ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5674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92697033"/>
              </p:ext>
            </p:extLst>
          </p:nvPr>
        </p:nvGraphicFramePr>
        <p:xfrm>
          <a:off x="1101376" y="1962330"/>
          <a:ext cx="4842223" cy="382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4919" y="2097538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76544825"/>
              </p:ext>
            </p:extLst>
          </p:nvPr>
        </p:nvGraphicFramePr>
        <p:xfrm>
          <a:off x="6361753" y="1973397"/>
          <a:ext cx="4842223" cy="382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u-Cans-CA" sz="4000" dirty="0"/>
              <a:t>ᓄᓇᕕᒻᒥ ᑎᒍᔭᐅᑦᑕᓂᑦ</a:t>
            </a:r>
            <a:endParaRPr lang="en-US" sz="27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7233796"/>
            <a:ext cx="87778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714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44926543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84097174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2137330"/>
            <a:ext cx="2472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ᐋᖓᔮᑦᓱᑎᒃ ᐊᖁᑦᑐᑦ</a:t>
            </a:r>
            <a:endParaRPr lang="en-US" sz="2200" b="1" dirty="0"/>
          </a:p>
        </p:txBody>
      </p:sp>
      <p:sp>
        <p:nvSpPr>
          <p:cNvPr id="13" name="Rectangle 12"/>
          <p:cNvSpPr/>
          <p:nvPr/>
        </p:nvSpPr>
        <p:spPr>
          <a:xfrm>
            <a:off x="7467600" y="2186860"/>
            <a:ext cx="44958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ᐃᖕᖏᖃᐅᑎᑯᑦ ᐊᖁᓇᕐᑐᑦ - ᑐᖁᓱᓂ</a:t>
            </a:r>
            <a:endParaRPr lang="en-US" sz="22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ᐅᒥᐅᔭᖅ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838195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78023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484245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ᐅᒥᐅᔭᖅ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613076"/>
              </p:ext>
            </p:extLst>
          </p:nvPr>
        </p:nvGraphicFramePr>
        <p:xfrm>
          <a:off x="1437501" y="1654475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721691"/>
              </p:ext>
            </p:extLst>
          </p:nvPr>
        </p:nvGraphicFramePr>
        <p:xfrm>
          <a:off x="1437501" y="4503549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351519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823123"/>
              </p:ext>
            </p:extLst>
          </p:nvPr>
        </p:nvGraphicFramePr>
        <p:xfrm>
          <a:off x="6934200" y="4675190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7266057"/>
            <a:ext cx="87778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93739" y="273826"/>
            <a:ext cx="11521440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/>
          </a:bodyPr>
          <a:lstStyle>
            <a:lvl1pPr algn="ctr" defTabSz="1175513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sz="4000" dirty="0"/>
              <a:t>ᓄᓇᕕᒻᒥ ᑎᒍᔭᐅᑦᑕᓂᑦ</a:t>
            </a:r>
            <a:endParaRPr lang="en-US" sz="2700" dirty="0"/>
          </a:p>
        </p:txBody>
      </p:sp>
      <p:sp>
        <p:nvSpPr>
          <p:cNvPr id="8" name="Rectangle 7"/>
          <p:cNvSpPr/>
          <p:nvPr/>
        </p:nvSpPr>
        <p:spPr>
          <a:xfrm>
            <a:off x="2610431" y="1357638"/>
            <a:ext cx="39244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ᐃᓄᒻᒪᕆᒃ ᑎᒍᔭᐃᑦ - ᐱᓂᕐᓗᓂᕕᓃᑦ</a:t>
            </a:r>
            <a:endParaRPr lang="en-US" sz="2200" b="1" dirty="0"/>
          </a:p>
        </p:txBody>
      </p:sp>
      <p:sp>
        <p:nvSpPr>
          <p:cNvPr id="10" name="Rectangle 9"/>
          <p:cNvSpPr/>
          <p:nvPr/>
        </p:nvSpPr>
        <p:spPr>
          <a:xfrm>
            <a:off x="7830016" y="1421714"/>
            <a:ext cx="40495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ᐃᓄᒻᒪᕆᒃ ᑎᒍᔭᐃᑦ - ᐱᓂᕐᓗᓃᖏᑐᑦ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2253844" y="4143084"/>
            <a:ext cx="40655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</a:t>
            </a:r>
            <a:r>
              <a:rPr lang="iu-Cans-CA" sz="2200" b="1" dirty="0"/>
              <a:t>ᓱᑦᑐᖅ ᑎᒍᔭᐃᑦ - ᐱᓂᕐᓗᓂᕕᓃᑦ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830016" y="4358527"/>
            <a:ext cx="37593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AiPaiNunavik" panose="020B0600040300060004" pitchFamily="34" charset="0"/>
              </a:rPr>
              <a:t>ᐃ</a:t>
            </a:r>
            <a:r>
              <a:rPr lang="iu-Cans-CA" sz="1800" b="1" dirty="0">
                <a:latin typeface="AiPaiNunavik" panose="020B0600040300060004" pitchFamily="34" charset="0"/>
              </a:rPr>
              <a:t>ᓄ</a:t>
            </a:r>
            <a:r>
              <a:rPr lang="iu-Cans-CA" sz="1800" b="1" dirty="0"/>
              <a:t>ᓱᑦᑐᖅ ᑎᒍᔭᐃᑦ - </a:t>
            </a:r>
            <a:r>
              <a:rPr lang="iu-Cans-CA" sz="2200" b="1" dirty="0"/>
              <a:t>ᐱᓂᕐᓗᓃᖏᑐᑦ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2601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6538</TotalTime>
  <Words>1788</Words>
  <Application>Microsoft Office PowerPoint</Application>
  <PresentationFormat>Custom</PresentationFormat>
  <Paragraphs>528</Paragraphs>
  <Slides>81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AiPaiNunavik</vt:lpstr>
      <vt:lpstr>AiPaiNutaaq</vt:lpstr>
      <vt:lpstr>Arial</vt:lpstr>
      <vt:lpstr>Arial Black</vt:lpstr>
      <vt:lpstr>Calibri</vt:lpstr>
      <vt:lpstr>Office Theme</vt:lpstr>
      <vt:lpstr>PowerPoint Presentation</vt:lpstr>
      <vt:lpstr>ᐱᖁᔭᓂᒃ ᓯᖁᒥᑦᓯᔪᑦ ᑲᑎᓂᖏᑦᑕ  ᐊᓯᑦᔨᐸᓪᓕᐊᓂᖏᑦ</vt:lpstr>
      <vt:lpstr>ᓄᓇᕕᒃ </vt:lpstr>
      <vt:lpstr>ᓄᓇᕕᒃ ᐱᓂᕐᓗᓃᑦ  ᐸᓯᔭᖅ ᐃᓄᖅ</vt:lpstr>
      <vt:lpstr>ᓄᓇᕕᒃ ᐱᓂᕐᓗᓃᑦ  ᐸᓯᔭᖅ ᐃᓄᖅ</vt:lpstr>
      <vt:lpstr>PowerPoint Presentation</vt:lpstr>
      <vt:lpstr>PowerPoint Presentation</vt:lpstr>
      <vt:lpstr>ᓄᓇᕕᒻᒥ ᑎᒍᔭᐅᑦᑕᓂᑦ</vt:lpstr>
      <vt:lpstr>PowerPoint Presentation</vt:lpstr>
      <vt:lpstr>ᓄᓇᕕᒃ ᐃᑲᔪᕐᓂᐅᒋᐊᖃᕐᓯᒪᔪᑦ</vt:lpstr>
      <vt:lpstr>ᓄᓇᕕᒃ ᓀᓪᓕᑎᕐᓯᒪᔪᑦ - ᐃᓘᓐᓇᑎᒃ ᐳᓖᓰᑦ ᑲᒪᒋᓯᒪᔭᖏᑦ</vt:lpstr>
      <vt:lpstr>ᐊᑯᓕᕕᒃ ᐱᓂᕐᓗᓃᑦ ᐊᑑᑎᓂᕆᓲᖏᑦ</vt:lpstr>
      <vt:lpstr>ᐊᑯᓕᕕᒃ ᐱᓂᕐᓗᓃᑦ ᐊᑑᑎᓂᕆᓲᖏᑦ</vt:lpstr>
      <vt:lpstr>ᐊᑯᓕᕕᒃ ᐱᓂᕐᓗᓃᑦ ᐊᑑᑎᓂᕆᓲᖏᑦ</vt:lpstr>
      <vt:lpstr>ᐊᑯᓕᕕᒃ ᐃᖏᕐᕋᐅᑎᒧᑦ ᓱᒃᑯᐊᕿᔪᑦ </vt:lpstr>
      <vt:lpstr>ᐊᑯᓕᕕᒃ ᓀᓪᓕᑎᕐᓯᒪᔪᑦ - ᐃᓘᓐᓇᑎᒃ ᐳᓖᓰᑦ ᑲᒪᒋᓯᒪᔭᖏᑦ</vt:lpstr>
      <vt:lpstr>ᐊᐅᐸᓗᒃ  ᐱᓂᕐᓗᓃᑦ ᐊᑑᑎᓂᕆᓲᖏᑦ</vt:lpstr>
      <vt:lpstr>ᐊᐅᐸᓗᒃ  ᐱᓂᕐᓗᓃᑦ ᐊᑑᑎᓂᕆᓲᖏᑦ</vt:lpstr>
      <vt:lpstr>ᐊᐅᐸᓗᒃ  ᐱᓂᕐᓗᓃᑦ ᐊᑑᑎᓂᕆᓲᖏᑦ</vt:lpstr>
      <vt:lpstr>ᐊᐅᐸᓗᒃ  ᐃᖏᕐᕋᐅᑎᒧᑦ ᓱᒃᑯᐊᕿᔪᑦ </vt:lpstr>
      <vt:lpstr>ᐊᐅᐸᓗᒃ  ᓀᓪᓕᑎᕐᓯᒪᔪᑦ - ᐃᓘᓐᓇᑎᒃ ᐳᓖᓰᑦ ᑲᒪᒋᓯᒪᔭᖏᑦ</vt:lpstr>
      <vt:lpstr>ᐃᓄᑦᔪᐊᖅ  ᐱᓂᕐᓗᓃᑦ ᐊᑑᑎᓂᕆᓲᖏᑦ</vt:lpstr>
      <vt:lpstr>ᐃᓄᑦᔪᐊᖅ  ᐱᓂᕐᓗᓃᑦ ᐊᑑᑎᓂᕆᓲᖏᑦ</vt:lpstr>
      <vt:lpstr>ᐃᓄᑦᔪᐊᖅ  ᐱᓂᕐᓗᓃᑦ ᐊᑑᑎᓂᕆᓲᖏᑦ</vt:lpstr>
      <vt:lpstr>ᐃᓄᑦᔪᐊᖅ  ᐃᖏᕐᕋᐅᑎᒧᑦ ᓱᒃᑯᐊᕿᔪᑦ </vt:lpstr>
      <vt:lpstr>ᐃᓄᑦᔪᐊᖅ  ᓀᓪᓕᑎᕐᓯᒪᔪᑦ - ᐃᓘᓐᓇᑎᒃ ᐳᓖᓰᑦ ᑲᒪᒋᓯᒪᔭᖏᑦ</vt:lpstr>
      <vt:lpstr>ᐃᕗᔨᕕᒃ  ᐱᓂᕐᓗᓃᑦ ᐊᑑᑎᓂᕆᓲᖏᑦ</vt:lpstr>
      <vt:lpstr>ᐃᕗᔨᕕᒃ  ᐱᓂᕐᓗᓃᑦ ᐊᑑᑎᓂᕆᓲᖏᑦ</vt:lpstr>
      <vt:lpstr>ᐃᕗᔨᕕᒃ  ᐱᓂᕐᓗᓃᑦ ᐊᑑᑎᓂᕆᓲᖏᑦ</vt:lpstr>
      <vt:lpstr>ᐃᕗᔨᕕᒃ  ᐃᖏᕐᕋᐅᑎᒧᑦ ᓱᒃᑯᐊᕿᔪᑦ </vt:lpstr>
      <vt:lpstr>ᐃᕗᔨᕕᒃ  ᓀᓪᓕᑎᕐᓯᒪᔪᑦ - ᐃᓘᓐᓇᑎᒃ ᐳᓖᓰᑦ ᑲᒪᒋᓯᒪᔭᖏᑦ</vt:lpstr>
      <vt:lpstr>ᑲᖏᕐᓱᐊᓗᑦᔪᐊᖅ  ᐱᓂᕐᓗᓃᑦ ᐊᑑᑎᓂᕆᓲᖏᑦ</vt:lpstr>
      <vt:lpstr>ᑲᖏᕐᓱᐊᓗᑦᔪᐊᖅ  ᐱᓂᕐᓗᓃᑦ ᐊᑑᑎᓂᕆᓲᖏᑦ</vt:lpstr>
      <vt:lpstr>ᑲᖏᕐᓱᐊᓗᑦᔪᐊᖅ  ᐱᓂᕐᓗᓃᑦ ᐊᑑᑎᓂᕆᓲᖏᑦ</vt:lpstr>
      <vt:lpstr>ᑲᖏᕐᓱᐊᓗᑦᔪᐊᖅ  ᐃᖏᕐᕋᐅᑎᒧᑦ ᓱᒃᑯᐊᕿᔪᑦ</vt:lpstr>
      <vt:lpstr>ᑲᖏᕐᓱᐊᓗᑦᔪᐊᖅ  ᓀᓪᓕᑎᕐᓯᒪᔪᑦ - ᐃᓘᓐᓇᑎᒃ ᐳᓖᓰᑦ ᑲᒪᒋᓯᒪᔭᖏᑦ</vt:lpstr>
      <vt:lpstr>ᑲᖏᕐᓱᔪᐊᖅ  ᐱᓂᕐᓗᓃᑦ ᐊᑑᑎᓂᕆᓲᖏᑦ</vt:lpstr>
      <vt:lpstr>ᑲᖏᕐᓱᔪᐊᖅ  ᐱᓂᕐᓗᓃᑦ ᐊᑑᑎᓂᕆᓲᖏᑦ</vt:lpstr>
      <vt:lpstr>ᑲᖏᕐᓱᔪᐊᖅ  ᐱᓂᕐᓗᓃᑦ ᐊᑑᑎᓂᕆᓲᖏᑦ</vt:lpstr>
      <vt:lpstr>ᑲᖏᕐᓱᔪᐊᖅ  ᐱᓂᕐᓗᓃᑦ ᐊᑑᑎᓂᕆᓲᖏᑦ</vt:lpstr>
      <vt:lpstr>ᑲᖏᕐᓱᔪᐊᖅ ᓀᓪᓕᑎᕐᓯᒪᔪᑦ - ᐃᓘᓐᓇᑎᒃ ᐳᓖᓰᑦ ᑲᒪᒋᓯᒪᔭᖏᑦ</vt:lpstr>
      <vt:lpstr>ᑲᖏᕐᓱᒃ  ᐱᓂᕐᓗᓃᑦ ᐊᑑᑎᓂᕆᓲᖏᑦ</vt:lpstr>
      <vt:lpstr>ᑲᖏᕐᓱᒃ  ᐱᓂᕐᓗᓃᑦ ᐊᑑᑎᓂᕆᓲᖏᑦ</vt:lpstr>
      <vt:lpstr>ᑲᖏᕐᓱᒃ  ᐱᓂᕐᓗᓃᑦ ᐊᑑᑎᓂᕆᓲᖏᑦ</vt:lpstr>
      <vt:lpstr>ᑲᖏᕐᓱᒃ  ᐱᓂᕐᓗᓃᑦ ᐊᑑᑎᓂᕆᓲᖏᑦ</vt:lpstr>
      <vt:lpstr>ᑲᖏᕐᓱᒃ  ᓀᓪᓕᑎᕐᓯᒪᔪᑦ - ᐃᓘᓐᓇᑎᒃ ᐳᓖᓰᑦ ᑲᒪᒋᓯᒪᔭᖏᑦ</vt:lpstr>
      <vt:lpstr>ᑰᑦᔪᐊᖅ  ᐱᓂᕐᓗᓃᑦ ᐊᑑᑎᓂᕆᓲᖏᑦ</vt:lpstr>
      <vt:lpstr>ᑰᑦᔪᐊᖅ  ᐱᓂᕐᓗᓃᑦ ᐊᑑᑎᓂᕆᓲᖏᑦ</vt:lpstr>
      <vt:lpstr>ᑰᑦᔪᐊᖅ  ᐱᓂᕐᓗᓃᑦ ᐊᑑᑎᓂᕆᓲᖏᑦ</vt:lpstr>
      <vt:lpstr>ᑰᑦᔪᐊᖅ  ᐱᓂᕐᓗᓃᑦ ᐊᑑᑎᓂᕆᓲᖏᑦ</vt:lpstr>
      <vt:lpstr>ᑰᑦᔪᐊᖅ  ᓀᓪᓕᑎᕐᓯᒪᔪᑦ - ᐃᓘᓐᓇᑎᒃ ᐳᓖᓰᑦ ᑲᒪᒋᓯᒪᔭᖏᑦ</vt:lpstr>
      <vt:lpstr>ᑰᑦᔪᐊᕌᐱᒃ  ᐱᓂᕐᓗᓃᑦ ᐊᑑᑎᓂᕆᓲᖏᑦ</vt:lpstr>
      <vt:lpstr>ᑰᑦᔪᐊᕌᐱᒃ  ᐱᓂᕐᓗᓃᑦ ᐊᑑᑎᓂᕆᓲᖏᑦ</vt:lpstr>
      <vt:lpstr>ᑰᑦᔪᐊᕌᐱᒃ  ᐱᓂᕐᓗᓃᑦ ᐊᑑᑎᓂᕆᓲᖏᑦ</vt:lpstr>
      <vt:lpstr>ᑰᑦᔪᐊᕌᐱᒃ  ᐱᓂᕐᓗᓃᑦ ᐊᑑᑎᓂᕆᓲᖏᑦ</vt:lpstr>
      <vt:lpstr>ᑰᑦᔪᐊᕌᐱᒃ  ᓀᓪᓕᑎᕐᓯᒪᔪᑦ - ᐃᓘᓐᓇᑎᒃ ᐳᓖᓰᑦ ᑲᒪᒋᓯᒪᔭᖏᑦ</vt:lpstr>
      <vt:lpstr>ᐳᕕᕐᓂᑐᖅ  ᐱᓂᕐᓗᓃᑦ ᐊᑑᑎᓂᕆᓲᖏᑦ</vt:lpstr>
      <vt:lpstr>ᐳᕕᕐᓂᑐᖅ  ᐱᓂᕐᓗᓃᑦ ᐊᑑᑎᓂᕆᓲᖏᑦ</vt:lpstr>
      <vt:lpstr>ᐳᕕᕐᓂᑐᖅ  ᐱᓂᕐᓗᓃᑦ ᐊᑑᑎᓂᕆᓲᖏᑦ</vt:lpstr>
      <vt:lpstr>ᐳᕕᕐᓂᑐᖅ  ᐱᓂᕐᓗᓃᑦ ᐊᑑᑎᓂᕆᓲᖏᑦ</vt:lpstr>
      <vt:lpstr>ᐳᕕᕐᓂᑐᖅ  ᓀᓪᓕᑎᕐᓯᒪᔪᑦ - ᐃᓘᓐᓇᑎᒃ ᐳᓖᓰᑦ ᑲᒪᒋᓯᒪᔭᖏᑦ</vt:lpstr>
      <vt:lpstr>ᖁᐊᖅᑕᖅ  ᐱᓂᕐᓗᓃᑦ ᐊᑑᑎᓂᕆᓲᖏᑦ</vt:lpstr>
      <vt:lpstr>ᖁᐊᖅᑕᖅ  ᐱᓂᕐᓗᓃᑦ ᐊᑑᑎᓂᕆᓲᖏᑦ</vt:lpstr>
      <vt:lpstr>ᖁᐊᖅᑕᖅ  ᐱᓂᕐᓗᓃᑦ ᐊᑑᑎᓂᕆᓲᖏᑦ</vt:lpstr>
      <vt:lpstr>ᖁᐊᖅᑕᖅ  ᐱᓂᕐᓗᓃᑦ ᐊᑑᑎᓂᕆᓲᖏᑦ</vt:lpstr>
      <vt:lpstr>ᖁᐊᖅᑕᖅ  ᓀᓪᓕᑎᕐᓯᒪᔪᑦ - ᐃᓘᓐᓇᑎᒃ ᐳᓖᓰᑦ ᑲᒪᒋᓯᒪᔭᖏᑦ</vt:lpstr>
      <vt:lpstr>ᓴᓪᓗᐃᑦ  ᐱᓂᕐᓗᓃᑦ ᐊᑑᑎᓂᕆᓲᖏᑦ</vt:lpstr>
      <vt:lpstr>ᓴᓪᓗᐃᑦ  ᐱᓂᕐᓗᓃᑦ ᐊᑑᑎᓂᕆᓲᖏᑦ</vt:lpstr>
      <vt:lpstr>ᓴᓪᓗᐃᑦ  ᐱᓂᕐᓗᓃᑦ ᐊᑑᑎᓂᕆᓲᖏᑦ</vt:lpstr>
      <vt:lpstr>ᓴᓪᓗᐃᑦ  ᐱᓂᕐᓗᓃᑦ ᐊᑑᑎᓂᕆᓲᖏᑦ</vt:lpstr>
      <vt:lpstr>ᓴᓪᓗᐃᑦ  ᓀᓪᓕᑎᕐᓯᒪᔪᑦ - ᐃᓘᓐᓇᑎᒃ ᐳᓖᓰᑦ ᑲᒪᒋᓯᒪᔭᖏᑦ</vt:lpstr>
      <vt:lpstr>ᑕᓯᐅᔭᖅ  ᐱᓂᕐᓗᓃᑦ ᐊᑑᑎᓂᕆᓲᖏᑦ</vt:lpstr>
      <vt:lpstr>ᑕᓯᐅᔭᖅ  ᐱᓂᕐᓗᓃᑦ ᐊᑑᑎᓂᕆᓲᖏᑦ</vt:lpstr>
      <vt:lpstr>ᑕᓯᐅᔭᖅ  ᐱᓂᕐᓗᓃᑦ ᐊᑑᑎᓂᕆᓲᖏᑦ</vt:lpstr>
      <vt:lpstr>ᑕᓯᐅᔭᖅ  ᐱᓂᕐᓗᓃᑦ ᐊᑑᑎᓂᕆᓲᖏᑦ</vt:lpstr>
      <vt:lpstr>ᑕᓯᐅᔭᖅ  ᓀᓪᓕᑎᕐᓯᒪᔪᑦ - ᐃᓘᓐᓇᑎᒃ ᐳᓖᓰᑦ ᑲᒪᒋᓯᒪᔭᖏᑦ</vt:lpstr>
      <vt:lpstr>ᐅᒥᐅᔭᖅ  ᐱᓂᕐᓗᓃᑦ ᐊᑑᑎᓂᕆᓲᖏᑦ</vt:lpstr>
      <vt:lpstr>ᐅᒥᐅᔭᖅ  ᐱᓂᕐᓗᓃᑦ ᐊᑑᑎᓂᕆᓲᖏᑦ</vt:lpstr>
      <vt:lpstr>ᐅᒥᐅᔭᖅ  ᐱᓂᕐᓗᓃᑦ ᐊᑑᑎᓂᕆᓲᖏᑦ</vt:lpstr>
      <vt:lpstr>ᐅᒥᐅᔭᖅ  ᐱᓂᕐᓗᓃᑦ ᐊᑑᑎᓂᕆᓲᖏᑦ</vt:lpstr>
      <vt:lpstr>ᐅᒥᐅᔭᖅ  ᓀᓪᓕᑎᕐᓯᒪᔪᑦ - ᐃᓘᓐᓇᑎᒃ ᐳᓖᓰᑦ ᑲᒪᒋᓯᒪᔭᖏᑦ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Kativik Regional Police Force</dc:title>
  <dc:creator>tgreene</dc:creator>
  <cp:lastModifiedBy>Bruno Hamel</cp:lastModifiedBy>
  <cp:revision>1082</cp:revision>
  <cp:lastPrinted>2020-05-07T19:40:10Z</cp:lastPrinted>
  <dcterms:created xsi:type="dcterms:W3CDTF">2009-08-21T18:48:51Z</dcterms:created>
  <dcterms:modified xsi:type="dcterms:W3CDTF">2025-05-07T14:52:43Z</dcterms:modified>
</cp:coreProperties>
</file>