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iPaiNutaaq" panose="020B0600040300060004" pitchFamily="34" charset="0"/>
      <p:regular r:id="rId12"/>
      <p:bold r:id="rId13"/>
      <p:italic r:id="rId14"/>
      <p:boldItalic r:id="rId15"/>
    </p:embeddedFont>
    <p:embeddedFont>
      <p:font typeface="Hammersmith One" panose="02010703030501060504" pitchFamily="2" charset="0"/>
      <p:regular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charset="0"/>
      <p:regular r:id="rId21"/>
    </p:embeddedFont>
    <p:embeddedFont>
      <p:font typeface="Oswald" panose="00000500000000000000" pitchFamily="2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4" d="100"/>
          <a:sy n="94" d="100"/>
        </p:scale>
        <p:origin x="18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4358" y="235703"/>
            <a:ext cx="17846794" cy="9714576"/>
          </a:xfrm>
          <a:custGeom>
            <a:avLst/>
            <a:gdLst/>
            <a:ahLst/>
            <a:cxnLst/>
            <a:rect l="l" t="t" r="r" b="b"/>
            <a:pathLst>
              <a:path w="17846794" h="9714576">
                <a:moveTo>
                  <a:pt x="0" y="0"/>
                </a:moveTo>
                <a:lnTo>
                  <a:pt x="17846795" y="0"/>
                </a:lnTo>
                <a:lnTo>
                  <a:pt x="17846795" y="9714576"/>
                </a:lnTo>
                <a:lnTo>
                  <a:pt x="0" y="971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78" b="-11718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Freeform 3"/>
          <p:cNvSpPr/>
          <p:nvPr/>
        </p:nvSpPr>
        <p:spPr>
          <a:xfrm>
            <a:off x="-813289" y="6353924"/>
            <a:ext cx="9045684" cy="6524200"/>
          </a:xfrm>
          <a:custGeom>
            <a:avLst/>
            <a:gdLst/>
            <a:ahLst/>
            <a:cxnLst/>
            <a:rect l="l" t="t" r="r" b="b"/>
            <a:pathLst>
              <a:path w="9045684" h="6524200">
                <a:moveTo>
                  <a:pt x="0" y="0"/>
                </a:moveTo>
                <a:lnTo>
                  <a:pt x="9045684" y="0"/>
                </a:lnTo>
                <a:lnTo>
                  <a:pt x="9045684" y="6524199"/>
                </a:lnTo>
                <a:lnTo>
                  <a:pt x="0" y="65241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4" name="Freeform 4"/>
          <p:cNvSpPr/>
          <p:nvPr/>
        </p:nvSpPr>
        <p:spPr>
          <a:xfrm>
            <a:off x="12352557" y="6238094"/>
            <a:ext cx="4672652" cy="2416150"/>
          </a:xfrm>
          <a:custGeom>
            <a:avLst/>
            <a:gdLst/>
            <a:ahLst/>
            <a:cxnLst/>
            <a:rect l="l" t="t" r="r" b="b"/>
            <a:pathLst>
              <a:path w="4672652" h="2416150">
                <a:moveTo>
                  <a:pt x="0" y="0"/>
                </a:moveTo>
                <a:lnTo>
                  <a:pt x="4672652" y="0"/>
                </a:lnTo>
                <a:lnTo>
                  <a:pt x="4672652" y="2416151"/>
                </a:lnTo>
                <a:lnTo>
                  <a:pt x="0" y="2416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5" name="Freeform 5"/>
          <p:cNvSpPr/>
          <p:nvPr/>
        </p:nvSpPr>
        <p:spPr>
          <a:xfrm rot="889349">
            <a:off x="10912700" y="289279"/>
            <a:ext cx="2879713" cy="2879713"/>
          </a:xfrm>
          <a:custGeom>
            <a:avLst/>
            <a:gdLst/>
            <a:ahLst/>
            <a:cxnLst/>
            <a:rect l="l" t="t" r="r" b="b"/>
            <a:pathLst>
              <a:path w="2879713" h="2879713">
                <a:moveTo>
                  <a:pt x="0" y="0"/>
                </a:moveTo>
                <a:lnTo>
                  <a:pt x="2879713" y="0"/>
                </a:lnTo>
                <a:lnTo>
                  <a:pt x="2879713" y="2879713"/>
                </a:lnTo>
                <a:lnTo>
                  <a:pt x="0" y="2879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8010426"/>
            <a:ext cx="7810500" cy="1462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  <a:spcBef>
                <a:spcPct val="0"/>
              </a:spcBef>
            </a:pPr>
            <a:r>
              <a:rPr lang="en-US" sz="4168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ᐊᕙᑎᓂ</a:t>
            </a:r>
            <a:r>
              <a:rPr lang="en-US" sz="4168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168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ᖃᐅᔨᔭᑎ</a:t>
            </a:r>
            <a:r>
              <a:rPr lang="en-US" sz="4168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168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ᐊᖏᓕᕙᓪᓕᐊᑎᓗᒋᑦ</a:t>
            </a:r>
            <a:endParaRPr lang="en-US" sz="4168" dirty="0">
              <a:solidFill>
                <a:srgbClr val="FFE03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895600" y="9479957"/>
            <a:ext cx="3400127" cy="470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3"/>
              </a:lnSpc>
              <a:spcBef>
                <a:spcPct val="0"/>
              </a:spcBef>
            </a:pPr>
            <a:r>
              <a:rPr lang="en-US" sz="2724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ᑲᑦᓱᙰᑦᑑᓗᑎ</a:t>
            </a:r>
            <a:r>
              <a:rPr lang="en-US" sz="2724" dirty="0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29512" y="8098927"/>
            <a:ext cx="3071020" cy="55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  <a:spcBef>
                <a:spcPct val="0"/>
              </a:spcBef>
            </a:pPr>
            <a:r>
              <a:rPr lang="en-US" sz="3256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Facebook cover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65614"/>
            <a:ext cx="7331443" cy="126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8" b="1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ᐊᕙᑎᓂ</a:t>
            </a:r>
            <a:r>
              <a:rPr lang="en-US" sz="4168" b="1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168" b="1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ᖃᐅᔨᒪᔭᑎ</a:t>
            </a:r>
            <a:r>
              <a:rPr lang="en-US" sz="4168" b="1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168" b="1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ᐃᓚᒋᐊᕐᓗᒋ</a:t>
            </a:r>
            <a:r>
              <a:rPr lang="en-US" sz="4168" b="1" dirty="0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</a:p>
          <a:p>
            <a:pPr algn="ctr">
              <a:lnSpc>
                <a:spcPts val="4156"/>
              </a:lnSpc>
              <a:spcBef>
                <a:spcPct val="0"/>
              </a:spcBef>
            </a:pPr>
            <a:r>
              <a:rPr lang="en-US" sz="2968" dirty="0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IKIAQBOX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84301" y="5895336"/>
            <a:ext cx="13067039" cy="201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8"/>
              </a:lnSpc>
            </a:pPr>
            <a:r>
              <a:rPr lang="en-US" sz="2770" b="1" dirty="0" err="1">
                <a:solidFill>
                  <a:srgbClr val="FFDD27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ᑖᑦᓱᒪ</a:t>
            </a:r>
            <a:r>
              <a:rPr lang="en-US" sz="2770" b="1" dirty="0">
                <a:solidFill>
                  <a:srgbClr val="FFDD27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770" b="1" dirty="0" err="1">
                <a:solidFill>
                  <a:srgbClr val="FFDD27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ᐃᓗᐊᓂ</a:t>
            </a:r>
            <a:r>
              <a:rPr lang="en-US" sz="2770" b="1" dirty="0">
                <a:solidFill>
                  <a:srgbClr val="FFDD27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770" b="1" dirty="0" err="1">
                <a:solidFill>
                  <a:srgbClr val="FFDD27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ᖃᐅᔨᑉᐸᓕᐊᓂᕐᑕᓕᒃ</a:t>
            </a:r>
            <a:r>
              <a:rPr lang="en-US" sz="2770" b="1" dirty="0">
                <a:solidFill>
                  <a:srgbClr val="FFDD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l">
              <a:lnSpc>
                <a:spcPts val="3038"/>
              </a:lnSpc>
            </a:pPr>
            <a:r>
              <a:rPr lang="en-US" sz="2170" b="1" dirty="0" err="1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ᐃᒐᓂᖅ,ᐱᖕᖑᐊᓂᖅ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ᕿᒥᕐᕈᓂ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ᐊᑕᐅᑦᓯᑯᑦ-ᖃᐅᑕᒫ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ᓱᖃᑦᓯᖃᑎᒌᓐᓂ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ᐆᑦᑐᖃᑦᑕᓂ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ᐊᑦᔨᒌᖕᖏᑐᓂ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ᐃᕐᙯᑕᐅᔪ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ᐊᕙᑎᒥᓂ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ᖃᐅᔨᒪᔭᒥᓂ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ᐅᕗᖔᕐᔪ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ᑭᓯᐊᓂ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ᑕᑯᓐᓇᕈᓐᓀᒋᐅᕐᓴᓂ</a:t>
            </a:r>
            <a:r>
              <a:rPr lang="en-US" sz="2170" b="1" dirty="0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l">
              <a:lnSpc>
                <a:spcPts val="3038"/>
              </a:lnSpc>
            </a:pPr>
            <a:endParaRPr lang="en-US" sz="2170" b="1" dirty="0">
              <a:solidFill>
                <a:srgbClr val="02020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038"/>
              </a:lnSpc>
            </a:pPr>
            <a:endParaRPr lang="en-US" sz="2170" b="1" dirty="0">
              <a:solidFill>
                <a:srgbClr val="020202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4301" y="3394007"/>
            <a:ext cx="10930499" cy="1563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</a:t>
            </a:r>
            <a:r>
              <a:rPr lang="en-US" sz="2200" b="1" dirty="0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KIAQBOX</a:t>
            </a:r>
            <a:r>
              <a:rPr lang="en-US" sz="2200" b="1" dirty="0">
                <a:solidFill>
                  <a:srgbClr val="FFDD2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ᐃᓅᓱᑦᑐᐃ</a:t>
            </a:r>
            <a:r>
              <a:rPr lang="en-US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ᐃᓚᒌᓪᓗ</a:t>
            </a:r>
            <a:r>
              <a:rPr lang="en-US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ᓴᓇᑐᔫᓗᑎ</a:t>
            </a:r>
            <a:r>
              <a:rPr lang="en-US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ᐃᓅᖃᑎᒌᓐᓂᑯᑦ</a:t>
            </a:r>
            <a:r>
              <a:rPr lang="en-US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ᐅᒻᒪᑎᒧ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ᐊᕿᓪᓕᓇᕐᑐᓐᒥ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.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ᐱᖕᖑᐊᓂᒃᑯ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ᐊᑭᓐᓇᒥᐅᑕᖃᕐᓂᑯᓗ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ᑲᑦᓱᙰᓂᓵᕈᑎᓂ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ᐃᒐᖑᐊᖃᑎᒌᓐᓂᑯᓗ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ᓇᒻᒥᓂ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ᐱᕙᓪᓕᐊᒍᓐᓇᑕᒥᓂ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ᖃᐅᔨᔫᒥᑎᑦᓯᒍᓐᓇᒪᑕ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ᐱᓇᓱᐊᖃᑎᒌᓐᓂᑯ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ᐃᓕᑦᓯᐸᓪᓕᐊᖃᑎᒌᓐᓂ</a:t>
            </a:r>
            <a:r>
              <a:rPr lang="fr-CA" sz="22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fr-CA" sz="22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ᖁᕕᐊᓇᕐᑐᑕᖃᕐᒥᒪ</a:t>
            </a:r>
            <a:r>
              <a:rPr lang="en-US" sz="2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4664" y="1282144"/>
            <a:ext cx="9158671" cy="2337569"/>
          </a:xfrm>
          <a:custGeom>
            <a:avLst/>
            <a:gdLst/>
            <a:ahLst/>
            <a:cxnLst/>
            <a:rect l="l" t="t" r="r" b="b"/>
            <a:pathLst>
              <a:path w="9158671" h="2337569">
                <a:moveTo>
                  <a:pt x="0" y="0"/>
                </a:moveTo>
                <a:lnTo>
                  <a:pt x="9158672" y="0"/>
                </a:lnTo>
                <a:lnTo>
                  <a:pt x="9158672" y="2337569"/>
                </a:lnTo>
                <a:lnTo>
                  <a:pt x="0" y="2337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TextBox 3"/>
          <p:cNvSpPr txBox="1"/>
          <p:nvPr/>
        </p:nvSpPr>
        <p:spPr>
          <a:xfrm>
            <a:off x="2980317" y="4332450"/>
            <a:ext cx="12327367" cy="345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2"/>
              </a:lnSpc>
              <a:spcBef>
                <a:spcPct val="0"/>
              </a:spcBef>
            </a:pPr>
            <a:r>
              <a:rPr lang="en-US" sz="3573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ᑐᕌᒐᒋᔭᐅᔪ</a:t>
            </a:r>
            <a:r>
              <a:rPr lang="en-US" sz="3573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573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ᐅᓂᒃᑲᐅᓯᕐᑕᓕ</a:t>
            </a:r>
            <a:r>
              <a:rPr lang="en-US" sz="3573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573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ᖃᐅᔨᒪᓂᐅᑉ</a:t>
            </a:r>
            <a:r>
              <a:rPr lang="en-US" sz="3573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573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ᐆᒻᒪᒋᐊᓪᓚᓂᖓᓂ</a:t>
            </a:r>
            <a:r>
              <a:rPr lang="en-US" sz="35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:</a:t>
            </a:r>
          </a:p>
          <a:p>
            <a:pPr algn="ctr">
              <a:lnSpc>
                <a:spcPts val="5422"/>
              </a:lnSpc>
              <a:spcBef>
                <a:spcPct val="0"/>
              </a:spcBef>
            </a:pP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ᕿᐅᔭᓇᕐᑐ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ᖃᐅᒪᔪᕈᖔᕐᓱᓂ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,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ᐱᖕᖑᐊᓂ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ᐃᓕᑦᓯᐸᓪᓕᐊᓂᕈᕐᓱᓂ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,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ᐃᓱᒪᐅᑉ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ᓴᓇᔭᖓᓄ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38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ᓄᐃᑦᓯᓚᕿᓂᖅ</a:t>
            </a:r>
            <a:r>
              <a:rPr lang="en-US" sz="38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.</a:t>
            </a:r>
          </a:p>
          <a:p>
            <a:pPr algn="ctr">
              <a:lnSpc>
                <a:spcPts val="5422"/>
              </a:lnSpc>
              <a:spcBef>
                <a:spcPct val="0"/>
              </a:spcBef>
            </a:pPr>
            <a:endParaRPr lang="en-US" sz="3873" b="1" dirty="0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ctr">
              <a:lnSpc>
                <a:spcPts val="6122"/>
              </a:lnSpc>
              <a:spcBef>
                <a:spcPct val="0"/>
              </a:spcBef>
            </a:pPr>
            <a:r>
              <a:rPr lang="en-US" sz="43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ᖃᐅᔨᕙᓪᓚᓗᑎ</a:t>
            </a:r>
            <a:r>
              <a:rPr lang="en-US" sz="43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43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ᖃᐅᔨᒪᓂ</a:t>
            </a:r>
            <a:r>
              <a:rPr lang="en-US" sz="43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43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ᐃᓕᓐᓂ</a:t>
            </a:r>
            <a:r>
              <a:rPr lang="en-US" sz="43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4373" b="1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ᕿᑦᑌᑫᒍᓐᓇᒪᑦ</a:t>
            </a:r>
            <a:r>
              <a:rPr lang="en-US" sz="4373" b="1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10082" y="1282144"/>
            <a:ext cx="7667834" cy="1906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12"/>
              </a:lnSpc>
              <a:spcBef>
                <a:spcPct val="0"/>
              </a:spcBef>
            </a:pPr>
            <a:r>
              <a:rPr lang="en-US" sz="5508" dirty="0" err="1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ᑐᕌᒐᒋᔭᐅᔪ</a:t>
            </a:r>
            <a:r>
              <a:rPr lang="en-US" sz="5508" dirty="0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 </a:t>
            </a:r>
            <a:r>
              <a:rPr lang="en-US" sz="5508" dirty="0" err="1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ᑕᐅᑐᕐᖂᑕᕐᑕᐅᓱᓂ</a:t>
            </a:r>
            <a:r>
              <a:rPr lang="en-US" sz="5508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3920" y="172719"/>
            <a:ext cx="9397505" cy="2398526"/>
          </a:xfrm>
          <a:custGeom>
            <a:avLst/>
            <a:gdLst/>
            <a:ahLst/>
            <a:cxnLst/>
            <a:rect l="l" t="t" r="r" b="b"/>
            <a:pathLst>
              <a:path w="9397505" h="2398526">
                <a:moveTo>
                  <a:pt x="0" y="0"/>
                </a:moveTo>
                <a:lnTo>
                  <a:pt x="9397506" y="0"/>
                </a:lnTo>
                <a:lnTo>
                  <a:pt x="9397506" y="2398527"/>
                </a:lnTo>
                <a:lnTo>
                  <a:pt x="0" y="2398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TextBox 3"/>
          <p:cNvSpPr txBox="1"/>
          <p:nvPr/>
        </p:nvSpPr>
        <p:spPr>
          <a:xfrm>
            <a:off x="5867400" y="209521"/>
            <a:ext cx="5348224" cy="9867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416"/>
              </a:lnSpc>
            </a:pPr>
            <a:r>
              <a:rPr lang="en-US" sz="5297" dirty="0" err="1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ᓴᓇᑐᔫᓗᓂ</a:t>
            </a:r>
            <a:r>
              <a:rPr lang="en-US" sz="5297" dirty="0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 </a:t>
            </a:r>
            <a:r>
              <a:rPr lang="en-US" sz="5297" dirty="0" err="1">
                <a:solidFill>
                  <a:srgbClr val="000000"/>
                </a:solidFill>
                <a:latin typeface="AiPaiNutaaq" panose="020B0600040300060004" pitchFamily="34" charset="0"/>
                <a:ea typeface="Oswald"/>
                <a:cs typeface="Oswald"/>
                <a:sym typeface="Oswald"/>
              </a:rPr>
              <a:t>ᑐᕌᒐᓕᐅᕐᓂ</a:t>
            </a:r>
            <a:endParaRPr lang="en-US" sz="5297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3636"/>
              </a:lnSpc>
            </a:pPr>
            <a:endParaRPr lang="en-US" sz="5297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3636"/>
              </a:lnSpc>
            </a:pPr>
            <a:endParaRPr lang="en-US" sz="5297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2963"/>
              </a:lnSpc>
            </a:pPr>
            <a:endParaRPr lang="en-US" sz="5297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l">
              <a:lnSpc>
                <a:spcPts val="3383"/>
              </a:lnSpc>
            </a:pP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1. </a:t>
            </a:r>
            <a:r>
              <a:rPr lang="en-US" sz="2416" dirty="0" err="1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ᐃᑉᐱᒋᔭᖃᕐᓂ</a:t>
            </a: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ᐃᓕᑕᕆᔭᖃᕐᓂᓗ</a:t>
            </a: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:</a:t>
            </a:r>
            <a:r>
              <a:rPr lang="en-US" sz="2416" dirty="0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 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ᓱᒧᑦ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ᐊᖓᔪᑦᓰᑦ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ᐃᓅᓱᑦᑐᓂ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ᑭᓪᓕᖃᑦᓯᐊᑐᓂ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ᐊᓪᓚᒋᐅᕐᓴᒋᐊᖃᕐᒪᖔᑕ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ᓴᐳᒻᒥᓯᐊᒋᐊᖃᕐᓂᖏᑦ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. </a:t>
            </a:r>
          </a:p>
          <a:p>
            <a:pPr algn="l">
              <a:lnSpc>
                <a:spcPts val="4056"/>
              </a:lnSpc>
            </a:pPr>
            <a:endParaRPr lang="en-US" sz="2416" dirty="0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2. </a:t>
            </a:r>
            <a:r>
              <a:rPr lang="en-US" sz="2416" dirty="0" err="1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ᑕᐅᑐᕐᖂᑕᕐᓂ</a:t>
            </a: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AR</a:t>
            </a:r>
            <a:r>
              <a:rPr lang="en-US" sz="2416" dirty="0">
                <a:solidFill>
                  <a:srgbClr val="0580DF"/>
                </a:solidFill>
                <a:latin typeface="AiPaiNutaaq"/>
                <a:ea typeface="AiPaiNutaaq"/>
                <a:cs typeface="AiPaiNutaaq"/>
                <a:sym typeface="AiPaiNutaaq"/>
              </a:rPr>
              <a:t>: </a:t>
            </a: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ᐊᑑᑎᐅᒍᓐᓇᑐᒥ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ᐃᓚᒋᐊᕆᓗᑎ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ᓴᐳᒻᒥᓂᐅᑉ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ᐱᕙᓪᓕᓇᕐᓂᖓᓂ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ᑕᑯᑦᓴᐅᔪᒥ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. </a:t>
            </a:r>
          </a:p>
          <a:p>
            <a:pPr algn="l">
              <a:lnSpc>
                <a:spcPts val="4056"/>
              </a:lnSpc>
              <a:spcBef>
                <a:spcPct val="0"/>
              </a:spcBef>
            </a:pPr>
            <a:endParaRPr lang="en-US" sz="2416" dirty="0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416" dirty="0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3. </a:t>
            </a:r>
            <a:r>
              <a:rPr lang="en-US" sz="2416" dirty="0" err="1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ᐃᓗᕐᖁᓯᕐᑎᒍ</a:t>
            </a:r>
            <a:r>
              <a:rPr lang="en-US" sz="2416" dirty="0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ᑲᑦᓱᙰᓕᓵᕆᓂ</a:t>
            </a:r>
            <a:r>
              <a:rPr lang="en-US" sz="2416" dirty="0">
                <a:solidFill>
                  <a:srgbClr val="020202"/>
                </a:solidFill>
                <a:latin typeface="AiPaiNutaaq"/>
                <a:ea typeface="AiPaiNutaaq"/>
                <a:cs typeface="AiPaiNutaaq"/>
                <a:sym typeface="AiPaiNutaaq"/>
              </a:rPr>
              <a:t>:</a:t>
            </a:r>
            <a:r>
              <a:rPr lang="en-US" sz="2416" dirty="0">
                <a:solidFill>
                  <a:srgbClr val="000000"/>
                </a:solidFill>
                <a:latin typeface="AiPaiNutaaq"/>
                <a:ea typeface="AiPaiNutaaq"/>
                <a:cs typeface="AiPaiNutaaq"/>
                <a:sym typeface="AiPaiNutaaq"/>
              </a:rPr>
              <a:t> 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ᑭᖕᖒᒪᓇᕐᑑᒋᐊᖏ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ᐃᓅᓱᑦᑐᐃ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ᑕᓯᐅᕐᓯᓯᐊᑉᓗᒋ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ᐃᓗᕐᖁᓯᖏᓐᓂᓗ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ᐅᐱᒋᔭᖃᑦᓯᐊᑎᓗᒋ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ᑭᓪᓕᖃᑦᓯᐊᑐᒥ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ᐊᓪᓚᒋᐅᕐᓴᖁᒧ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 </a:t>
            </a:r>
            <a:r>
              <a:rPr lang="en-US" sz="2416" dirty="0" err="1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ᓇᓗᕐᖁᑎᒍᓐᓀᓗᑎ</a:t>
            </a:r>
            <a:r>
              <a:rPr lang="en-US" sz="2416" dirty="0">
                <a:solidFill>
                  <a:srgbClr val="FAFAFA"/>
                </a:solidFill>
                <a:latin typeface="AiPaiNutaaq"/>
                <a:ea typeface="AiPaiNutaaq"/>
                <a:cs typeface="AiPaiNutaaq"/>
                <a:sym typeface="AiPaiNutaaq"/>
              </a:rPr>
              <a:t>. </a:t>
            </a:r>
          </a:p>
          <a:p>
            <a:pPr algn="ctr">
              <a:lnSpc>
                <a:spcPts val="3098"/>
              </a:lnSpc>
              <a:spcBef>
                <a:spcPct val="0"/>
              </a:spcBef>
            </a:pPr>
            <a:endParaRPr lang="en-US" sz="2416" dirty="0">
              <a:solidFill>
                <a:srgbClr val="FAFAFA"/>
              </a:solidFill>
              <a:latin typeface="AiPaiNutaaq"/>
              <a:ea typeface="AiPaiNutaaq"/>
              <a:cs typeface="AiPaiNutaaq"/>
              <a:sym typeface="AiPaiNutaaq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 dirty="0"/>
          </a:p>
        </p:txBody>
      </p:sp>
      <p:sp>
        <p:nvSpPr>
          <p:cNvPr id="3" name="TextBox 3"/>
          <p:cNvSpPr txBox="1"/>
          <p:nvPr/>
        </p:nvSpPr>
        <p:spPr>
          <a:xfrm>
            <a:off x="1428717" y="4033276"/>
            <a:ext cx="15421040" cy="2279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3"/>
              </a:lnSpc>
            </a:pP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ᐃᓱᒪᑐᔪᓂᐅᑉ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ᐱᔪᓐᓇᓂᖓ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ᖃᐅᑕᒫ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ᐅᐸᑦᑕᐅᒍᓪᓗᓲᑦ-ᓯᐊᕐᕆᔭᕐᕕᒃ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ᑯᐊᐸ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ᐃᓕᓴᕐᕕᒃ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ᓄᓇᓕᐅᑉ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ᑲᑎᑦᑕᕕᖓ</a:t>
            </a:r>
            <a:r>
              <a:rPr lang="en-US" sz="2602" dirty="0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02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ᓯᓐᓇᑐᒪᐅᔪᑦ</a:t>
            </a:r>
            <a:r>
              <a:rPr lang="en-US" sz="2602" b="1" dirty="0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602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ᐃᓕᑦᓯᐸᓪᓕᐊᓂᕐᓗ</a:t>
            </a:r>
            <a:r>
              <a:rPr lang="en-US" sz="2602" dirty="0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ctr">
              <a:lnSpc>
                <a:spcPts val="3643"/>
              </a:lnSpc>
            </a:pPr>
            <a:endParaRPr lang="en-US" sz="2602" dirty="0">
              <a:solidFill>
                <a:srgbClr val="FAFAF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643"/>
              </a:lnSpc>
            </a:pP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ᐊᑕᐅᑦᓯᑯᑦ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,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ᓴᓇᓲᖑᒻᒪᑕ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ᐱᓇᓱᖃᑎᒌᑦᓯᐊᓂᕐᒥ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ᐱᔭᕆᐊᑐᔫᒐᓗᐊᕐᑎᓗᒋ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ᑲᔪᑦᓯᑦᓭᓇᕙᓪᓗᑎ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ᓯᕗᓪᓕᒋᓯᒪᔭᒥᓂ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ᐃᓄᑐᐃᓐᓀ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ᐊᔪᐊᓐᓇᓂᕆᓯᒪᔭᖏᓐᓂ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ᐱᓯᒪᔪᒥ</a:t>
            </a:r>
            <a:r>
              <a:rPr lang="en-US" sz="2602" dirty="0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en-US" sz="2602" dirty="0" err="1">
                <a:solidFill>
                  <a:srgbClr val="FAFAFA"/>
                </a:solidFill>
                <a:latin typeface="AiPaiNutaaq" panose="020B0600040300060004" pitchFamily="34" charset="0"/>
                <a:ea typeface="Open Sans"/>
                <a:cs typeface="Open Sans"/>
                <a:sym typeface="Open Sans"/>
              </a:rPr>
              <a:t>ᑲᑦᓱᙰᓂᕐᑖᓯᒪᒌᕐᓱᑎᑦ</a:t>
            </a:r>
            <a:r>
              <a:rPr lang="en-US" sz="2602" dirty="0">
                <a:solidFill>
                  <a:srgbClr val="FAFAFA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8839" y="2135061"/>
            <a:ext cx="3805089" cy="5707633"/>
          </a:xfrm>
          <a:custGeom>
            <a:avLst/>
            <a:gdLst/>
            <a:ahLst/>
            <a:cxnLst/>
            <a:rect l="l" t="t" r="r" b="b"/>
            <a:pathLst>
              <a:path w="3805089" h="5707633">
                <a:moveTo>
                  <a:pt x="0" y="0"/>
                </a:moveTo>
                <a:lnTo>
                  <a:pt x="3805089" y="0"/>
                </a:lnTo>
                <a:lnTo>
                  <a:pt x="3805089" y="5707633"/>
                </a:lnTo>
                <a:lnTo>
                  <a:pt x="0" y="5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Freeform 3"/>
          <p:cNvSpPr/>
          <p:nvPr/>
        </p:nvSpPr>
        <p:spPr>
          <a:xfrm>
            <a:off x="1152570" y="2135061"/>
            <a:ext cx="3733886" cy="5707633"/>
          </a:xfrm>
          <a:custGeom>
            <a:avLst/>
            <a:gdLst/>
            <a:ahLst/>
            <a:cxnLst/>
            <a:rect l="l" t="t" r="r" b="b"/>
            <a:pathLst>
              <a:path w="3733886" h="5707633">
                <a:moveTo>
                  <a:pt x="0" y="0"/>
                </a:moveTo>
                <a:lnTo>
                  <a:pt x="3733886" y="0"/>
                </a:lnTo>
                <a:lnTo>
                  <a:pt x="3733886" y="5707633"/>
                </a:lnTo>
                <a:lnTo>
                  <a:pt x="0" y="5707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3" r="-953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4" name="Freeform 4"/>
          <p:cNvSpPr/>
          <p:nvPr/>
        </p:nvSpPr>
        <p:spPr>
          <a:xfrm>
            <a:off x="8840128" y="2143623"/>
            <a:ext cx="3835235" cy="5699071"/>
          </a:xfrm>
          <a:custGeom>
            <a:avLst/>
            <a:gdLst/>
            <a:ahLst/>
            <a:cxnLst/>
            <a:rect l="l" t="t" r="r" b="b"/>
            <a:pathLst>
              <a:path w="3835235" h="5699071">
                <a:moveTo>
                  <a:pt x="0" y="0"/>
                </a:moveTo>
                <a:lnTo>
                  <a:pt x="3835235" y="0"/>
                </a:lnTo>
                <a:lnTo>
                  <a:pt x="3835235" y="5699071"/>
                </a:lnTo>
                <a:lnTo>
                  <a:pt x="0" y="5699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6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5" name="Freeform 5"/>
          <p:cNvSpPr/>
          <p:nvPr/>
        </p:nvSpPr>
        <p:spPr>
          <a:xfrm>
            <a:off x="12751563" y="2174362"/>
            <a:ext cx="3776526" cy="5668332"/>
          </a:xfrm>
          <a:custGeom>
            <a:avLst/>
            <a:gdLst/>
            <a:ahLst/>
            <a:cxnLst/>
            <a:rect l="l" t="t" r="r" b="b"/>
            <a:pathLst>
              <a:path w="3776526" h="5668332">
                <a:moveTo>
                  <a:pt x="0" y="0"/>
                </a:moveTo>
                <a:lnTo>
                  <a:pt x="3776526" y="0"/>
                </a:lnTo>
                <a:lnTo>
                  <a:pt x="3776526" y="5668332"/>
                </a:lnTo>
                <a:lnTo>
                  <a:pt x="0" y="5668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6" name="TextBox 6"/>
          <p:cNvSpPr txBox="1"/>
          <p:nvPr/>
        </p:nvSpPr>
        <p:spPr>
          <a:xfrm>
            <a:off x="1724360" y="8076755"/>
            <a:ext cx="2792611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1900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ᐊᑭᓐᓇᒥᐅᑕ</a:t>
            </a:r>
            <a:r>
              <a:rPr lang="en-US" sz="1900" b="1" dirty="0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900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ᐃᓗᓐᓈᒍ</a:t>
            </a:r>
            <a:r>
              <a:rPr lang="en-US" sz="1900" b="1" dirty="0">
                <a:solidFill>
                  <a:srgbClr val="FAFAF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15090" y="8076755"/>
            <a:ext cx="3098750" cy="32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FFFFFF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ᓱᖃᑦᓯᕕᒻᒥ</a:t>
            </a:r>
            <a:r>
              <a:rPr lang="en-US" sz="18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899" b="1" dirty="0" err="1">
                <a:solidFill>
                  <a:srgbClr val="FFFFFF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ᓯᐊᕐᕆᔭᕐᕕᒃ</a:t>
            </a:r>
            <a:r>
              <a:rPr lang="en-US" sz="18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82200" y="8076755"/>
            <a:ext cx="1175417" cy="32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ᑯᐊᐸ</a:t>
            </a:r>
            <a:endParaRPr lang="en-US" sz="1899" b="1" dirty="0">
              <a:solidFill>
                <a:srgbClr val="FAFAFA"/>
              </a:solidFill>
              <a:latin typeface="AiPaiNutaaq" panose="020B0600040300060004" pitchFamily="34" charset="0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51012" y="8076755"/>
            <a:ext cx="1175417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 err="1">
                <a:solidFill>
                  <a:srgbClr val="FAFAFA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ᐃᓕᓴᕐᕕᒃ</a:t>
            </a:r>
            <a:endParaRPr lang="en-US" sz="1899" b="1" dirty="0">
              <a:solidFill>
                <a:srgbClr val="FAFAFA"/>
              </a:solidFill>
              <a:latin typeface="AiPaiNutaaq" panose="020B0600040300060004" pitchFamily="34" charset="0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51563" y="1592800"/>
            <a:ext cx="3564582" cy="32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ᖃᐅᔨᒪᓂᕐᑖᓂ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ᓱᕐᓗ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ᓯᑯᐃᔦᔪᕐᑎᑐᑦ</a:t>
            </a:r>
            <a:endParaRPr lang="en-US" sz="18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836311" y="1386599"/>
            <a:ext cx="3564583" cy="1045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ᑎᒥᓐᓂ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ᑲᒪᑦᓯᐊᓗᑎ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,</a:t>
            </a:r>
          </a:p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ᐃᓱᒣᑦ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ᐃᑭᑉᐸᓕᐊᑎᓪᓗᒍ</a:t>
            </a:r>
            <a:r>
              <a:rPr lang="en-US" sz="1853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</a:p>
          <a:p>
            <a:pPr algn="ctr">
              <a:lnSpc>
                <a:spcPts val="3155"/>
              </a:lnSpc>
              <a:spcBef>
                <a:spcPct val="0"/>
              </a:spcBef>
            </a:pPr>
            <a:endParaRPr lang="en-US" sz="18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321968" y="1592800"/>
            <a:ext cx="2799308" cy="32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ᐃᓄᑑᑦᔨᖏᓪᓚᑎ</a:t>
            </a:r>
            <a:r>
              <a:rPr lang="en-US" sz="1853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endParaRPr lang="en-US" sz="18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441745" y="1418070"/>
            <a:ext cx="3057971" cy="65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5"/>
              </a:lnSpc>
              <a:spcBef>
                <a:spcPct val="0"/>
              </a:spcBef>
            </a:pP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ᐃᓕᑦᓯᐸᓪᓕᐊᓄᑎ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ᐅᓪᓗᒥ</a:t>
            </a:r>
            <a:r>
              <a:rPr lang="en-US" sz="1853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,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ᑕᓯᐅᕐᒍᓐᓇᓯᖁᓗᑎ</a:t>
            </a:r>
            <a:r>
              <a:rPr lang="en-US" sz="1853" b="1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1853" b="1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ᖃᐅᑉᐸᑦ</a:t>
            </a:r>
            <a:r>
              <a:rPr lang="en-US" sz="1853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4677" y="4088130"/>
            <a:ext cx="11738645" cy="2068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ᐊᑭᓐᓇᒥᐅᑌ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ᐊᑐᓂ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ᓴᓇᔭᐅᓯᒪᓗᑎ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ᓄᓇᓕᒻᒥ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ᓱᖃᑦᓯᕕᐅᓲᓂ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ᑕᑯᑦᓴᐅᑎᑦᓯᒐᔭᕐᑐᑦ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ᐃᓅᖃᑎᒌᓐᓂᑯ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ᐃᓕᑦᓯᐸᓪᓕᐊᓂᕐᑕᖃᒍᓐᓇᕆᐊᖓᓂ</a:t>
            </a:r>
            <a:r>
              <a:rPr lang="en-US" sz="39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ᓄᓇᓕᐅᔪᓂ</a:t>
            </a:r>
            <a:r>
              <a:rPr lang="en-US" sz="39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80259" y="543964"/>
            <a:ext cx="6157878" cy="9199071"/>
          </a:xfrm>
          <a:custGeom>
            <a:avLst/>
            <a:gdLst/>
            <a:ahLst/>
            <a:cxnLst/>
            <a:rect l="l" t="t" r="r" b="b"/>
            <a:pathLst>
              <a:path w="6157878" h="9199071">
                <a:moveTo>
                  <a:pt x="0" y="0"/>
                </a:moveTo>
                <a:lnTo>
                  <a:pt x="6157878" y="0"/>
                </a:lnTo>
                <a:lnTo>
                  <a:pt x="6157878" y="9199072"/>
                </a:lnTo>
                <a:lnTo>
                  <a:pt x="0" y="9199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TextBox 3"/>
          <p:cNvSpPr txBox="1"/>
          <p:nvPr/>
        </p:nvSpPr>
        <p:spPr>
          <a:xfrm>
            <a:off x="2075196" y="5076825"/>
            <a:ext cx="5506492" cy="1462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ᕿᒥᕐᕈᐊ</a:t>
            </a:r>
            <a:r>
              <a:rPr lang="en-US" sz="3600" b="1" dirty="0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ᐃᒣᓕᖓᖑᐊᒐᔭᕐᑐ</a:t>
            </a:r>
            <a:endParaRPr lang="en-US" sz="3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7279"/>
              </a:lnSpc>
            </a:pPr>
            <a:endParaRPr lang="en-US" sz="36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1881" y="347242"/>
            <a:ext cx="9158671" cy="2337569"/>
          </a:xfrm>
          <a:custGeom>
            <a:avLst/>
            <a:gdLst/>
            <a:ahLst/>
            <a:cxnLst/>
            <a:rect l="l" t="t" r="r" b="b"/>
            <a:pathLst>
              <a:path w="9158671" h="2337569">
                <a:moveTo>
                  <a:pt x="0" y="0"/>
                </a:moveTo>
                <a:lnTo>
                  <a:pt x="9158671" y="0"/>
                </a:lnTo>
                <a:lnTo>
                  <a:pt x="9158671" y="2337569"/>
                </a:lnTo>
                <a:lnTo>
                  <a:pt x="0" y="2337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Freeform 3"/>
          <p:cNvSpPr/>
          <p:nvPr/>
        </p:nvSpPr>
        <p:spPr>
          <a:xfrm>
            <a:off x="9262119" y="1924140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2" y="0"/>
                </a:lnTo>
                <a:lnTo>
                  <a:pt x="771096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66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CA" dirty="0"/>
          </a:p>
        </p:txBody>
      </p:sp>
      <p:sp>
        <p:nvSpPr>
          <p:cNvPr id="4" name="Freeform 4"/>
          <p:cNvSpPr/>
          <p:nvPr/>
        </p:nvSpPr>
        <p:spPr>
          <a:xfrm>
            <a:off x="12306598" y="6820075"/>
            <a:ext cx="1622003" cy="1622003"/>
          </a:xfrm>
          <a:custGeom>
            <a:avLst/>
            <a:gdLst/>
            <a:ahLst/>
            <a:cxnLst/>
            <a:rect l="l" t="t" r="r" b="b"/>
            <a:pathLst>
              <a:path w="1622003" h="1622003">
                <a:moveTo>
                  <a:pt x="0" y="0"/>
                </a:moveTo>
                <a:lnTo>
                  <a:pt x="1622004" y="0"/>
                </a:lnTo>
                <a:lnTo>
                  <a:pt x="1622004" y="1622003"/>
                </a:lnTo>
                <a:lnTo>
                  <a:pt x="0" y="1622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5" name="TextBox 5"/>
          <p:cNvSpPr txBox="1"/>
          <p:nvPr/>
        </p:nvSpPr>
        <p:spPr>
          <a:xfrm>
            <a:off x="1334559" y="4524204"/>
            <a:ext cx="6873320" cy="167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ᓯᕗᓂᑦᓭ</a:t>
            </a:r>
            <a:r>
              <a:rPr lang="en-US" sz="3153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ᐱᕕᑦᓴᖃᑦᓯᐊᒍᓐᓇᓂᕐᓴᔪ</a:t>
            </a:r>
            <a:endParaRPr lang="en-US" sz="31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algn="ctr">
              <a:lnSpc>
                <a:spcPts val="4415"/>
              </a:lnSpc>
              <a:spcBef>
                <a:spcPct val="0"/>
              </a:spcBef>
            </a:pPr>
            <a:r>
              <a:rPr lang="en-US" sz="3153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ᐊᐅᓚᑦᔭᕆᐊᕐᓂᕆᓛᕐᑕᑎ</a:t>
            </a:r>
            <a:r>
              <a:rPr lang="en-US" sz="3153" dirty="0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3153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ᐳᕐᑐᓯᕙᓪᓕᐊᔪᑦ</a:t>
            </a:r>
            <a:endParaRPr lang="en-US" sz="31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  <a:p>
            <a:pPr algn="ctr">
              <a:lnSpc>
                <a:spcPts val="4415"/>
              </a:lnSpc>
              <a:spcBef>
                <a:spcPct val="0"/>
              </a:spcBef>
            </a:pPr>
            <a:endParaRPr lang="en-US" sz="3153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6630" y="804611"/>
            <a:ext cx="8209174" cy="55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  <a:spcBef>
                <a:spcPct val="0"/>
              </a:spcBef>
            </a:pPr>
            <a:r>
              <a:rPr lang="en-US" sz="3216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Augmented Reality (AR) sticker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2152" y="3412683"/>
            <a:ext cx="3445847" cy="976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  <a:spcBef>
                <a:spcPct val="0"/>
              </a:spcBef>
            </a:pPr>
            <a:r>
              <a:rPr lang="en-US" sz="5630" dirty="0" err="1">
                <a:solidFill>
                  <a:srgbClr val="00000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ᒥᕝᕕ</a:t>
            </a:r>
            <a:endParaRPr lang="en-US" sz="5630" dirty="0">
              <a:solidFill>
                <a:srgbClr val="000000"/>
              </a:solidFill>
              <a:latin typeface="AiPaiNutaaq" panose="020B0600040300060004" pitchFamily="34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5722471"/>
            <a:ext cx="7701707" cy="420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2439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ᖃᖓᑦᑕᔫ</a:t>
            </a:r>
            <a:r>
              <a:rPr lang="en-CA" sz="2439" dirty="0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/</a:t>
            </a:r>
            <a:r>
              <a:rPr lang="en-CA" sz="2439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ᑎᒻᒥᔫ</a:t>
            </a:r>
            <a:r>
              <a:rPr lang="en-CA" sz="2439" dirty="0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CA" sz="2439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ᖁᒻᒧᐊᐸᓪᓕᐊᓲᖑᒻᒪ</a:t>
            </a:r>
            <a:r>
              <a:rPr lang="en-CA" sz="2439" dirty="0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, </a:t>
            </a:r>
            <a:r>
              <a:rPr lang="en-CA" sz="2439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ᖃᖓᑦᑕᓱᓂ</a:t>
            </a:r>
            <a:r>
              <a:rPr lang="en-CA" sz="2439" dirty="0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CA" sz="2439" dirty="0" err="1">
                <a:solidFill>
                  <a:srgbClr val="FAFAFA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ᕿᓚᒻᒧᑦ</a:t>
            </a:r>
            <a:endParaRPr lang="en-US" sz="2439" dirty="0">
              <a:solidFill>
                <a:srgbClr val="FAFAFA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6766" y="514134"/>
            <a:ext cx="7999899" cy="2589050"/>
          </a:xfrm>
          <a:custGeom>
            <a:avLst/>
            <a:gdLst/>
            <a:ahLst/>
            <a:cxnLst/>
            <a:rect l="l" t="t" r="r" b="b"/>
            <a:pathLst>
              <a:path w="7999899" h="2589050">
                <a:moveTo>
                  <a:pt x="0" y="0"/>
                </a:moveTo>
                <a:lnTo>
                  <a:pt x="7999899" y="0"/>
                </a:lnTo>
                <a:lnTo>
                  <a:pt x="7999899" y="2589050"/>
                </a:lnTo>
                <a:lnTo>
                  <a:pt x="0" y="25890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92" b="-5492"/>
            </a:stretch>
          </a:blipFill>
        </p:spPr>
        <p:txBody>
          <a:bodyPr/>
          <a:lstStyle/>
          <a:p>
            <a:endParaRPr lang="en-CA" dirty="0"/>
          </a:p>
        </p:txBody>
      </p:sp>
      <p:sp>
        <p:nvSpPr>
          <p:cNvPr id="3" name="TextBox 3"/>
          <p:cNvSpPr txBox="1"/>
          <p:nvPr/>
        </p:nvSpPr>
        <p:spPr>
          <a:xfrm>
            <a:off x="5847743" y="1313533"/>
            <a:ext cx="6592514" cy="914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9"/>
              </a:lnSpc>
              <a:spcBef>
                <a:spcPct val="0"/>
              </a:spcBef>
            </a:pPr>
            <a:r>
              <a:rPr lang="en-US" sz="5263" dirty="0" err="1">
                <a:solidFill>
                  <a:srgbClr val="020202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ᐱᓇᓱᐊᕐᑕᐅᒐᔭᕐᑐ</a:t>
            </a:r>
            <a:endParaRPr lang="en-US" sz="5263" dirty="0">
              <a:solidFill>
                <a:srgbClr val="020202"/>
              </a:solidFill>
              <a:latin typeface="AiPaiNutaaq" panose="020B0600040300060004" pitchFamily="34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7974" y="6275262"/>
            <a:ext cx="13067039" cy="1899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ᑐᖕᖓᕕᓕᕐᑐᓕᐊᖑᔪ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ᐃᑲᔪᕐᓯᒍᑎᑦᓴᐅᓗᓂ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ᐃᓕᓵᓂ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ᓇᒻᒥᓂ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ᐱᒍᓐᓇᑕᒥᓂ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ᐱᒋᐅᕐᐸᓕᐊᒍᓐᓇᑕᒥᓂ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ᖃᐅᔨᕙᓪᓕᐊᓂ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ᓱᓇᔨᖕᖑᒍᒪᒐᔭᕐᒪᖔᕐᒥ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ᑲᑦᓱᙰᓐᓇᑐᒥ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ᕿᑦᑌᖓᓇᕐᑐᒥ</a:t>
            </a:r>
            <a:r>
              <a:rPr lang="en-US" sz="2170" b="1" dirty="0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038"/>
              </a:lnSpc>
            </a:pP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ᑲᖏᓱᐊᓂᖏ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ᐱᒍᒪᓂᖏ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ᐱᔪᓐᓇᑕᖏᓗ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ᐱᑐᑉᐸᓕᐊᓗᑎ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ᐱᔪᑦᓴᐅᔮᕐᓂᓴᐅᓗᑎ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ᐱᓇᓱᒐᕆᒍᒪᒐᔭᕐᑕᒥᓂ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ᓱᕐᓗ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ᐃᓄᒍᐃᔭᐅᑉᐸᓕᐊᔪ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ᓇᒻᒥᓂ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ᓇᓗᕐᖁᑎᒍᓐᓀᐸᓪᓕᐊᓱᑎᑦ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ᐱᖕᖑᐊᓂᒃᑯᑦ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ᑕᐅᑐᕐᖂᑕᕐᑕᒥᓂ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ᓄᐃᑦᓯᓂᒃᑯᑦ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ᖃᐅᔨᕙᓪᓕᐊᓂ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ᐃᓗᕐᖁᓯᕐᒥᑎᒍᒐᓴ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ᓄᓇᓕᒻᒦᓗᑎ</a:t>
            </a:r>
            <a:r>
              <a:rPr lang="en-US" sz="2170" b="1" dirty="0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170" b="1" dirty="0" err="1">
                <a:solidFill>
                  <a:srgbClr val="020202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ᒪᙯᓗᑎᓗ</a:t>
            </a:r>
            <a:r>
              <a:rPr lang="en-US" sz="2170" b="1" dirty="0">
                <a:solidFill>
                  <a:srgbClr val="02020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19600" y="3915874"/>
            <a:ext cx="7331443" cy="2005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000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ᐊᕙᑎᓐᓂ</a:t>
            </a:r>
            <a:r>
              <a:rPr lang="en-US" sz="4000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000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ᐅᕗᖔᕐᔪᑲᓪᓚᑐᐃᓐᓇᒧ</a:t>
            </a:r>
            <a:r>
              <a:rPr lang="en-US" sz="4000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000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ᑭᓯᐊᓂ</a:t>
            </a:r>
            <a:r>
              <a:rPr lang="en-US" sz="4000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4000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ᑕᐅᑐᒍᓐᓀᓗᑎ</a:t>
            </a:r>
            <a:r>
              <a:rPr lang="en-US" sz="4000" dirty="0">
                <a:solidFill>
                  <a:srgbClr val="FFE03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</a:p>
          <a:p>
            <a:pPr algn="ctr">
              <a:lnSpc>
                <a:spcPts val="4156"/>
              </a:lnSpc>
              <a:spcBef>
                <a:spcPct val="0"/>
              </a:spcBef>
            </a:pPr>
            <a:r>
              <a:rPr lang="en-US" sz="2968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ᐃᓅᖃᑎᒌᓐᓂᑯ</a:t>
            </a:r>
            <a:r>
              <a:rPr lang="en-US" sz="2968" dirty="0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968" dirty="0" err="1">
                <a:solidFill>
                  <a:srgbClr val="FFE030"/>
                </a:solidFill>
                <a:latin typeface="AiPaiNutaaq" panose="020B0600040300060004" pitchFamily="34" charset="0"/>
                <a:ea typeface="Hammersmith One"/>
                <a:cs typeface="Hammersmith One"/>
                <a:sym typeface="Hammersmith One"/>
              </a:rPr>
              <a:t>ᑐᖕᖓᕕᓕᕐᑐᓂ</a:t>
            </a:r>
            <a:endParaRPr lang="en-US" sz="2968" dirty="0">
              <a:solidFill>
                <a:srgbClr val="FFE030"/>
              </a:solidFill>
              <a:latin typeface="AiPaiNutaaq" panose="020B0600040300060004" pitchFamily="34" charset="0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17974" y="4036742"/>
            <a:ext cx="2496826" cy="623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2"/>
              </a:lnSpc>
            </a:pPr>
            <a:r>
              <a:rPr lang="en-US" sz="3730" b="1" dirty="0" err="1">
                <a:solidFill>
                  <a:srgbClr val="000000"/>
                </a:solidFill>
                <a:latin typeface="AiPaiNutaaq" panose="020B0600040300060004" pitchFamily="34" charset="0"/>
                <a:ea typeface="Open Sans Bold"/>
                <a:cs typeface="Open Sans Bold"/>
                <a:sym typeface="Open Sans Bold"/>
              </a:rPr>
              <a:t>ᐃᓕᓴᕐᓂ</a:t>
            </a:r>
            <a:endParaRPr lang="en-US" sz="3730" b="1" dirty="0">
              <a:solidFill>
                <a:srgbClr val="000000"/>
              </a:solidFill>
              <a:latin typeface="AiPaiNutaaq" panose="020B0600040300060004" pitchFamily="34" charset="0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247</Words>
  <Application>Microsoft Office PowerPoint</Application>
  <PresentationFormat>Custom</PresentationFormat>
  <Paragraphs>47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Hammersmith One</vt:lpstr>
      <vt:lpstr>Arial</vt:lpstr>
      <vt:lpstr>Open Sans Bold</vt:lpstr>
      <vt:lpstr>Open Sans</vt:lpstr>
      <vt:lpstr>Oswald</vt:lpstr>
      <vt:lpstr>AiPaiNutaaq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 your horizons (Présentation)</dc:title>
  <dc:creator>Denis Abbott</dc:creator>
  <cp:lastModifiedBy>Denis Abbott</cp:lastModifiedBy>
  <cp:revision>2</cp:revision>
  <dcterms:created xsi:type="dcterms:W3CDTF">2006-08-16T00:00:00Z</dcterms:created>
  <dcterms:modified xsi:type="dcterms:W3CDTF">2025-12-19T18:21:32Z</dcterms:modified>
  <dc:identifier>DAG3LtKvBG8</dc:identifier>
</cp:coreProperties>
</file>