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0" r:id="rId2"/>
    <p:sldId id="256" r:id="rId3"/>
    <p:sldId id="257" r:id="rId4"/>
    <p:sldId id="258" r:id="rId5"/>
    <p:sldId id="259" r:id="rId6"/>
    <p:sldId id="260" r:id="rId7"/>
    <p:sldId id="268" r:id="rId8"/>
    <p:sldId id="269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4E20DC-0E22-4F33-8129-B2CB3D183090}" v="7" dt="2025-11-04T19:05:16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13"/>
    <p:restoredTop sz="94821"/>
  </p:normalViewPr>
  <p:slideViewPr>
    <p:cSldViewPr snapToGrid="0" snapToObjects="1">
      <p:cViewPr varScale="1">
        <p:scale>
          <a:sx n="144" d="100"/>
          <a:sy n="144" d="100"/>
        </p:scale>
        <p:origin x="109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715D0A-BF3E-4B7F-A010-7FD30076CC3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11B901-759A-4D5B-BCCD-F8BFFA6ABB19}">
      <dgm:prSet/>
      <dgm:spPr/>
      <dgm:t>
        <a:bodyPr/>
        <a:lstStyle/>
        <a:p>
          <a:r>
            <a:rPr lang="en-US" dirty="0"/>
            <a:t>• </a:t>
          </a:r>
          <a:r>
            <a:rPr lang="en-US" dirty="0" err="1"/>
            <a:t>ᑐᓯᓚᑦᓯᒍᑎᐅᓲᑦ</a:t>
          </a:r>
          <a:r>
            <a:rPr lang="en-US" dirty="0"/>
            <a:t>: </a:t>
          </a:r>
          <a:r>
            <a:rPr lang="en-US" dirty="0" err="1"/>
            <a:t>ᓯᐅᑎᐅᑉ</a:t>
          </a:r>
          <a:r>
            <a:rPr lang="en-US" dirty="0"/>
            <a:t> </a:t>
          </a:r>
          <a:r>
            <a:rPr lang="en-US" dirty="0" err="1"/>
            <a:t>ᐃᓗᐊᓂᓗ</a:t>
          </a:r>
          <a:r>
            <a:rPr lang="en-US" dirty="0"/>
            <a:t> </a:t>
          </a:r>
          <a:r>
            <a:rPr lang="en-US" dirty="0" err="1"/>
            <a:t>ᓯᓚᑖᓂᓐᓂᓭᓪᓗ</a:t>
          </a:r>
          <a:endParaRPr lang="en-US" dirty="0"/>
        </a:p>
      </dgm:t>
    </dgm:pt>
    <dgm:pt modelId="{E1594E79-C168-4847-893B-CA3065921E4B}" type="parTrans" cxnId="{1FC4A350-FE5B-4CE7-85D7-E89336116098}">
      <dgm:prSet/>
      <dgm:spPr/>
      <dgm:t>
        <a:bodyPr/>
        <a:lstStyle/>
        <a:p>
          <a:endParaRPr lang="en-US"/>
        </a:p>
      </dgm:t>
    </dgm:pt>
    <dgm:pt modelId="{86A2BE8D-1829-47CB-972C-4E1B738EF834}" type="sibTrans" cxnId="{1FC4A350-FE5B-4CE7-85D7-E89336116098}">
      <dgm:prSet/>
      <dgm:spPr/>
      <dgm:t>
        <a:bodyPr/>
        <a:lstStyle/>
        <a:p>
          <a:endParaRPr lang="en-US"/>
        </a:p>
      </dgm:t>
    </dgm:pt>
    <dgm:pt modelId="{4CBCBE72-D69B-434A-9D90-DB932E6134B9}">
      <dgm:prSet/>
      <dgm:spPr/>
      <dgm:t>
        <a:bodyPr/>
        <a:lstStyle/>
        <a:p>
          <a:r>
            <a:rPr lang="en-US" dirty="0" err="1"/>
            <a:t>ᑐᓯᓚᑦᓯᓚᕆᓐᓇᑐᑦ</a:t>
          </a:r>
          <a:r>
            <a:rPr lang="en-US" dirty="0"/>
            <a:t>: </a:t>
          </a:r>
          <a:r>
            <a:rPr lang="en-US" dirty="0" err="1"/>
            <a:t>ᓯᐅᑎᐅᑉ</a:t>
          </a:r>
          <a:r>
            <a:rPr lang="en-US" dirty="0"/>
            <a:t> </a:t>
          </a:r>
          <a:r>
            <a:rPr lang="en-US" dirty="0" err="1"/>
            <a:t>ᐃᓗᐊᓂᓗᓐᓃᑦ</a:t>
          </a:r>
          <a:r>
            <a:rPr lang="en-US" dirty="0"/>
            <a:t> </a:t>
          </a:r>
          <a:r>
            <a:rPr lang="en-US" dirty="0" err="1"/>
            <a:t>ᐃᑉᐱᒍᓱᑎᐅᓪᓗᓃᑦ</a:t>
          </a:r>
          <a:r>
            <a:rPr lang="en-US" dirty="0"/>
            <a:t> </a:t>
          </a:r>
          <a:r>
            <a:rPr lang="en-US" dirty="0" err="1"/>
            <a:t>ᐱᐅᒍᓐᓀᓂᖓ</a:t>
          </a:r>
          <a:r>
            <a:rPr lang="en-US" dirty="0"/>
            <a:t>  (</a:t>
          </a:r>
          <a:r>
            <a:rPr lang="en-US" dirty="0" err="1"/>
            <a:t>ᑐᓵᑦᓯᐊᖏᓕᕈᑎᐅᓲᖅᐋᕐᕿᓂᐊᕈᓐᓀᑐᒥᒃ</a:t>
          </a:r>
          <a:r>
            <a:rPr lang="en-US" dirty="0"/>
            <a:t>)</a:t>
          </a:r>
        </a:p>
      </dgm:t>
    </dgm:pt>
    <dgm:pt modelId="{C42F1355-FC68-4056-AE93-E7CCBBB95049}" type="parTrans" cxnId="{A1933050-4A71-4C27-AC9F-AA0AB79AD863}">
      <dgm:prSet/>
      <dgm:spPr/>
      <dgm:t>
        <a:bodyPr/>
        <a:lstStyle/>
        <a:p>
          <a:endParaRPr lang="en-US"/>
        </a:p>
      </dgm:t>
    </dgm:pt>
    <dgm:pt modelId="{C2A463D6-94E0-4FD9-8E2F-1862CC120420}" type="sibTrans" cxnId="{A1933050-4A71-4C27-AC9F-AA0AB79AD863}">
      <dgm:prSet/>
      <dgm:spPr/>
      <dgm:t>
        <a:bodyPr/>
        <a:lstStyle/>
        <a:p>
          <a:endParaRPr lang="en-US"/>
        </a:p>
      </dgm:t>
    </dgm:pt>
    <dgm:pt modelId="{C051FA82-45C2-4709-97EF-53D2E2C1E750}">
      <dgm:prSet/>
      <dgm:spPr/>
      <dgm:t>
        <a:bodyPr/>
        <a:lstStyle/>
        <a:p>
          <a:r>
            <a:rPr lang="en-US" dirty="0"/>
            <a:t>• </a:t>
          </a:r>
          <a:r>
            <a:rPr lang="en-US" dirty="0" err="1"/>
            <a:t>ᐅᐊᕈᑎᒌᒃ</a:t>
          </a:r>
          <a:r>
            <a:rPr lang="en-US" dirty="0"/>
            <a:t>: </a:t>
          </a:r>
          <a:r>
            <a:rPr lang="en-US" dirty="0" err="1"/>
            <a:t>ᑕᒪᖏᓐᓂᒃ</a:t>
          </a:r>
          <a:r>
            <a:rPr lang="en-US" dirty="0"/>
            <a:t> </a:t>
          </a:r>
          <a:r>
            <a:rPr lang="en-US" dirty="0" err="1"/>
            <a:t>ᐊᑑᑎᔭᖃᓕᕐᓂᖅ</a:t>
          </a:r>
          <a:endParaRPr lang="en-US" dirty="0"/>
        </a:p>
      </dgm:t>
    </dgm:pt>
    <dgm:pt modelId="{2C21511F-3C16-487B-9073-C194C42C3239}" type="parTrans" cxnId="{4B7C6C1A-5170-4771-956D-B4181670D868}">
      <dgm:prSet/>
      <dgm:spPr/>
      <dgm:t>
        <a:bodyPr/>
        <a:lstStyle/>
        <a:p>
          <a:endParaRPr lang="en-US"/>
        </a:p>
      </dgm:t>
    </dgm:pt>
    <dgm:pt modelId="{E035F655-3CDB-4AB2-A98C-C73A74ED1EAB}" type="sibTrans" cxnId="{4B7C6C1A-5170-4771-956D-B4181670D868}">
      <dgm:prSet/>
      <dgm:spPr/>
      <dgm:t>
        <a:bodyPr/>
        <a:lstStyle/>
        <a:p>
          <a:endParaRPr lang="en-US"/>
        </a:p>
      </dgm:t>
    </dgm:pt>
    <dgm:pt modelId="{AF9BCA72-5BAD-4BE4-B1F3-D4055A81C145}">
      <dgm:prSet/>
      <dgm:spPr/>
      <dgm:t>
        <a:bodyPr/>
        <a:lstStyle/>
        <a:p>
          <a:r>
            <a:rPr lang="en-US" dirty="0"/>
            <a:t>• </a:t>
          </a:r>
          <a:r>
            <a:rPr lang="en-US" dirty="0" err="1"/>
            <a:t>ᑐᓯᓚᑦᓯᒍᑎᐅᖏᓐᓇᓂᕐᓴᐅᓲᑦ</a:t>
          </a:r>
          <a:r>
            <a:rPr lang="en-US" dirty="0"/>
            <a:t>: </a:t>
          </a:r>
          <a:r>
            <a:rPr lang="en-US" dirty="0" err="1"/>
            <a:t>ᓂᐱᕆᑦᑐᓂᒃ</a:t>
          </a:r>
          <a:r>
            <a:rPr lang="en-US" dirty="0"/>
            <a:t> </a:t>
          </a:r>
          <a:r>
            <a:rPr lang="en-US" dirty="0" err="1"/>
            <a:t>ᑐᓵᖃᑦᑕᓂᖅ</a:t>
          </a:r>
          <a:r>
            <a:rPr lang="en-US" dirty="0"/>
            <a:t>, </a:t>
          </a:r>
          <a:r>
            <a:rPr lang="en-US" dirty="0" err="1"/>
            <a:t>ᖃᓂᒻᒪᓯᒧᑦ</a:t>
          </a:r>
          <a:r>
            <a:rPr lang="en-US" dirty="0"/>
            <a:t> </a:t>
          </a:r>
          <a:r>
            <a:rPr lang="en-US" dirty="0" err="1"/>
            <a:t>ᓱᕐᕋᑕᐅᓂᖅ</a:t>
          </a:r>
          <a:r>
            <a:rPr lang="en-US" dirty="0"/>
            <a:t>, </a:t>
          </a:r>
          <a:r>
            <a:rPr lang="en-US" dirty="0" err="1"/>
            <a:t>ᐃᓄᑐᖃᖕᖑᐸᓪᓕᐊᓂᖅ</a:t>
          </a:r>
          <a:r>
            <a:rPr lang="en-US" dirty="0"/>
            <a:t>, </a:t>
          </a:r>
          <a:r>
            <a:rPr lang="en-US" dirty="0" err="1"/>
            <a:t>ᐃᓅᓕᕐᓱᓂ</a:t>
          </a:r>
          <a:r>
            <a:rPr lang="en-US" dirty="0"/>
            <a:t> </a:t>
          </a:r>
          <a:r>
            <a:rPr lang="en-US" dirty="0" err="1"/>
            <a:t>ᐊᐅᖓᓃᑦᑐᑦ</a:t>
          </a:r>
          <a:r>
            <a:rPr lang="en-US" dirty="0"/>
            <a:t> </a:t>
          </a:r>
          <a:r>
            <a:rPr lang="en-US" dirty="0" err="1"/>
            <a:t>ᓯᐅᓯᕆᑦᓱᓂᓗ</a:t>
          </a:r>
          <a:r>
            <a:rPr lang="en-US" dirty="0"/>
            <a:t> </a:t>
          </a:r>
          <a:r>
            <a:rPr lang="en-US" dirty="0" err="1"/>
            <a:t>ᐋᓐᓂᐊᓯᐅᕐᑕᐅᓯᒪᖕᖏᓃᑦ</a:t>
          </a:r>
          <a:endParaRPr lang="en-US" dirty="0"/>
        </a:p>
      </dgm:t>
    </dgm:pt>
    <dgm:pt modelId="{0A653D5B-3979-4999-9A6F-9563B5D8F210}" type="parTrans" cxnId="{139A8665-A9A5-446D-9A17-73556AD0DF0B}">
      <dgm:prSet/>
      <dgm:spPr/>
      <dgm:t>
        <a:bodyPr/>
        <a:lstStyle/>
        <a:p>
          <a:endParaRPr lang="en-US"/>
        </a:p>
      </dgm:t>
    </dgm:pt>
    <dgm:pt modelId="{24AD2D24-C98A-4E31-97D3-DDE5081005B2}" type="sibTrans" cxnId="{139A8665-A9A5-446D-9A17-73556AD0DF0B}">
      <dgm:prSet/>
      <dgm:spPr/>
      <dgm:t>
        <a:bodyPr/>
        <a:lstStyle/>
        <a:p>
          <a:endParaRPr lang="en-US"/>
        </a:p>
      </dgm:t>
    </dgm:pt>
    <dgm:pt modelId="{60BC6452-2B98-46B4-9CAE-E3290362B08E}" type="pres">
      <dgm:prSet presAssocID="{62715D0A-BF3E-4B7F-A010-7FD30076CC32}" presName="diagram" presStyleCnt="0">
        <dgm:presLayoutVars>
          <dgm:dir/>
          <dgm:resizeHandles val="exact"/>
        </dgm:presLayoutVars>
      </dgm:prSet>
      <dgm:spPr/>
    </dgm:pt>
    <dgm:pt modelId="{C5D8A6A2-EADC-45A8-B72E-8DB7F4D982E2}" type="pres">
      <dgm:prSet presAssocID="{6111B901-759A-4D5B-BCCD-F8BFFA6ABB19}" presName="node" presStyleLbl="node1" presStyleIdx="0" presStyleCnt="4">
        <dgm:presLayoutVars>
          <dgm:bulletEnabled val="1"/>
        </dgm:presLayoutVars>
      </dgm:prSet>
      <dgm:spPr/>
    </dgm:pt>
    <dgm:pt modelId="{469D3A5D-CC4A-401B-8DF1-177C93E634BA}" type="pres">
      <dgm:prSet presAssocID="{86A2BE8D-1829-47CB-972C-4E1B738EF834}" presName="sibTrans" presStyleCnt="0"/>
      <dgm:spPr/>
    </dgm:pt>
    <dgm:pt modelId="{7CE05378-9864-41F8-A592-015EF4F0213A}" type="pres">
      <dgm:prSet presAssocID="{4CBCBE72-D69B-434A-9D90-DB932E6134B9}" presName="node" presStyleLbl="node1" presStyleIdx="1" presStyleCnt="4">
        <dgm:presLayoutVars>
          <dgm:bulletEnabled val="1"/>
        </dgm:presLayoutVars>
      </dgm:prSet>
      <dgm:spPr/>
    </dgm:pt>
    <dgm:pt modelId="{45531EFD-65E5-4D59-98A1-5AE59CC5C980}" type="pres">
      <dgm:prSet presAssocID="{C2A463D6-94E0-4FD9-8E2F-1862CC120420}" presName="sibTrans" presStyleCnt="0"/>
      <dgm:spPr/>
    </dgm:pt>
    <dgm:pt modelId="{A011566D-9939-48F2-99F8-50281AE9F390}" type="pres">
      <dgm:prSet presAssocID="{C051FA82-45C2-4709-97EF-53D2E2C1E750}" presName="node" presStyleLbl="node1" presStyleIdx="2" presStyleCnt="4">
        <dgm:presLayoutVars>
          <dgm:bulletEnabled val="1"/>
        </dgm:presLayoutVars>
      </dgm:prSet>
      <dgm:spPr/>
    </dgm:pt>
    <dgm:pt modelId="{83F64FBC-F497-4531-8C66-07A705ACFD30}" type="pres">
      <dgm:prSet presAssocID="{E035F655-3CDB-4AB2-A98C-C73A74ED1EAB}" presName="sibTrans" presStyleCnt="0"/>
      <dgm:spPr/>
    </dgm:pt>
    <dgm:pt modelId="{EABAA653-BD78-4206-A743-E077D083F58B}" type="pres">
      <dgm:prSet presAssocID="{AF9BCA72-5BAD-4BE4-B1F3-D4055A81C145}" presName="node" presStyleLbl="node1" presStyleIdx="3" presStyleCnt="4">
        <dgm:presLayoutVars>
          <dgm:bulletEnabled val="1"/>
        </dgm:presLayoutVars>
      </dgm:prSet>
      <dgm:spPr/>
    </dgm:pt>
  </dgm:ptLst>
  <dgm:cxnLst>
    <dgm:cxn modelId="{4B7C6C1A-5170-4771-956D-B4181670D868}" srcId="{62715D0A-BF3E-4B7F-A010-7FD30076CC32}" destId="{C051FA82-45C2-4709-97EF-53D2E2C1E750}" srcOrd="2" destOrd="0" parTransId="{2C21511F-3C16-487B-9073-C194C42C3239}" sibTransId="{E035F655-3CDB-4AB2-A98C-C73A74ED1EAB}"/>
    <dgm:cxn modelId="{C7684865-76E6-49BF-899E-FDFDE93E9895}" type="presOf" srcId="{62715D0A-BF3E-4B7F-A010-7FD30076CC32}" destId="{60BC6452-2B98-46B4-9CAE-E3290362B08E}" srcOrd="0" destOrd="0" presId="urn:microsoft.com/office/officeart/2005/8/layout/default"/>
    <dgm:cxn modelId="{139A8665-A9A5-446D-9A17-73556AD0DF0B}" srcId="{62715D0A-BF3E-4B7F-A010-7FD30076CC32}" destId="{AF9BCA72-5BAD-4BE4-B1F3-D4055A81C145}" srcOrd="3" destOrd="0" parTransId="{0A653D5B-3979-4999-9A6F-9563B5D8F210}" sibTransId="{24AD2D24-C98A-4E31-97D3-DDE5081005B2}"/>
    <dgm:cxn modelId="{A1933050-4A71-4C27-AC9F-AA0AB79AD863}" srcId="{62715D0A-BF3E-4B7F-A010-7FD30076CC32}" destId="{4CBCBE72-D69B-434A-9D90-DB932E6134B9}" srcOrd="1" destOrd="0" parTransId="{C42F1355-FC68-4056-AE93-E7CCBBB95049}" sibTransId="{C2A463D6-94E0-4FD9-8E2F-1862CC120420}"/>
    <dgm:cxn modelId="{1FC4A350-FE5B-4CE7-85D7-E89336116098}" srcId="{62715D0A-BF3E-4B7F-A010-7FD30076CC32}" destId="{6111B901-759A-4D5B-BCCD-F8BFFA6ABB19}" srcOrd="0" destOrd="0" parTransId="{E1594E79-C168-4847-893B-CA3065921E4B}" sibTransId="{86A2BE8D-1829-47CB-972C-4E1B738EF834}"/>
    <dgm:cxn modelId="{85369C56-D025-470B-9664-C85816C11CE1}" type="presOf" srcId="{6111B901-759A-4D5B-BCCD-F8BFFA6ABB19}" destId="{C5D8A6A2-EADC-45A8-B72E-8DB7F4D982E2}" srcOrd="0" destOrd="0" presId="urn:microsoft.com/office/officeart/2005/8/layout/default"/>
    <dgm:cxn modelId="{3E51589F-DF72-4116-B4D2-85560B138A9A}" type="presOf" srcId="{C051FA82-45C2-4709-97EF-53D2E2C1E750}" destId="{A011566D-9939-48F2-99F8-50281AE9F390}" srcOrd="0" destOrd="0" presId="urn:microsoft.com/office/officeart/2005/8/layout/default"/>
    <dgm:cxn modelId="{B67ABFB5-D8E4-4ED8-B6FE-15F0DF73F867}" type="presOf" srcId="{AF9BCA72-5BAD-4BE4-B1F3-D4055A81C145}" destId="{EABAA653-BD78-4206-A743-E077D083F58B}" srcOrd="0" destOrd="0" presId="urn:microsoft.com/office/officeart/2005/8/layout/default"/>
    <dgm:cxn modelId="{22F58EC7-E2B6-4000-A490-39D781E3AC25}" type="presOf" srcId="{4CBCBE72-D69B-434A-9D90-DB932E6134B9}" destId="{7CE05378-9864-41F8-A592-015EF4F0213A}" srcOrd="0" destOrd="0" presId="urn:microsoft.com/office/officeart/2005/8/layout/default"/>
    <dgm:cxn modelId="{449CD43A-0A80-4F32-8CB0-F3409E9BF45E}" type="presParOf" srcId="{60BC6452-2B98-46B4-9CAE-E3290362B08E}" destId="{C5D8A6A2-EADC-45A8-B72E-8DB7F4D982E2}" srcOrd="0" destOrd="0" presId="urn:microsoft.com/office/officeart/2005/8/layout/default"/>
    <dgm:cxn modelId="{A099F59D-60A3-4ECF-850E-A67671C96B01}" type="presParOf" srcId="{60BC6452-2B98-46B4-9CAE-E3290362B08E}" destId="{469D3A5D-CC4A-401B-8DF1-177C93E634BA}" srcOrd="1" destOrd="0" presId="urn:microsoft.com/office/officeart/2005/8/layout/default"/>
    <dgm:cxn modelId="{1FD47543-37D0-4109-988B-A76FCC5518C8}" type="presParOf" srcId="{60BC6452-2B98-46B4-9CAE-E3290362B08E}" destId="{7CE05378-9864-41F8-A592-015EF4F0213A}" srcOrd="2" destOrd="0" presId="urn:microsoft.com/office/officeart/2005/8/layout/default"/>
    <dgm:cxn modelId="{FBB0636E-531C-46EC-857B-317FEEFF7443}" type="presParOf" srcId="{60BC6452-2B98-46B4-9CAE-E3290362B08E}" destId="{45531EFD-65E5-4D59-98A1-5AE59CC5C980}" srcOrd="3" destOrd="0" presId="urn:microsoft.com/office/officeart/2005/8/layout/default"/>
    <dgm:cxn modelId="{E58A14DF-E77C-429A-BAE7-7F4BFAF2A07F}" type="presParOf" srcId="{60BC6452-2B98-46B4-9CAE-E3290362B08E}" destId="{A011566D-9939-48F2-99F8-50281AE9F390}" srcOrd="4" destOrd="0" presId="urn:microsoft.com/office/officeart/2005/8/layout/default"/>
    <dgm:cxn modelId="{8958B813-B8BD-434F-B477-553D1A556045}" type="presParOf" srcId="{60BC6452-2B98-46B4-9CAE-E3290362B08E}" destId="{83F64FBC-F497-4531-8C66-07A705ACFD30}" srcOrd="5" destOrd="0" presId="urn:microsoft.com/office/officeart/2005/8/layout/default"/>
    <dgm:cxn modelId="{D7622E73-3445-4161-9278-2CE94164D98E}" type="presParOf" srcId="{60BC6452-2B98-46B4-9CAE-E3290362B08E}" destId="{EABAA653-BD78-4206-A743-E077D083F58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A7D292-E226-443D-BF05-51E2EFFD4BA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D24C476E-C170-44CA-A597-A865DF934F46}">
      <dgm:prSet/>
      <dgm:spPr/>
      <dgm:t>
        <a:bodyPr/>
        <a:lstStyle/>
        <a:p>
          <a:r>
            <a:rPr lang="en-US" dirty="0"/>
            <a:t>• </a:t>
          </a:r>
          <a:r>
            <a:rPr lang="en-US" dirty="0" err="1"/>
            <a:t>ᑐᓵᓂᖅ</a:t>
          </a:r>
          <a:r>
            <a:rPr lang="en-US" dirty="0"/>
            <a:t> </a:t>
          </a:r>
          <a:r>
            <a:rPr lang="en-US" dirty="0" err="1"/>
            <a:t>ᐱᑐᑦᓯᒪᓪᓚᕆᑉᐳᖅ</a:t>
          </a:r>
          <a:r>
            <a:rPr lang="en-US" dirty="0"/>
            <a:t> </a:t>
          </a:r>
          <a:r>
            <a:rPr lang="en-US" dirty="0" err="1"/>
            <a:t>ᐅᓂᒃᑲᑐᓂᒃ</a:t>
          </a:r>
          <a:r>
            <a:rPr lang="en-US" dirty="0"/>
            <a:t> </a:t>
          </a:r>
          <a:r>
            <a:rPr lang="en-US" dirty="0" err="1"/>
            <a:t>ᓈᓚᓐᓂᓄᑦ</a:t>
          </a:r>
          <a:r>
            <a:rPr lang="en-US" dirty="0"/>
            <a:t>, </a:t>
          </a:r>
          <a:r>
            <a:rPr lang="en-US" dirty="0" err="1"/>
            <a:t>ᐅᖃᐅᓯᑐᐃᓐᓇᑯᑦ</a:t>
          </a:r>
          <a:r>
            <a:rPr lang="en-US" dirty="0"/>
            <a:t> </a:t>
          </a:r>
          <a:r>
            <a:rPr lang="en-US" dirty="0" err="1"/>
            <a:t>ᐱᕙᓪᓕᐊᓯᒪᓂᕐᒥᒃ</a:t>
          </a:r>
          <a:r>
            <a:rPr lang="en-US" dirty="0"/>
            <a:t> </a:t>
          </a:r>
          <a:r>
            <a:rPr lang="en-US" dirty="0" err="1"/>
            <a:t>ᐅᓂᒃᑲᐅᓯᕐᓄᑦ</a:t>
          </a:r>
          <a:r>
            <a:rPr lang="en-US" dirty="0"/>
            <a:t>  </a:t>
          </a:r>
          <a:r>
            <a:rPr lang="en-US" dirty="0" err="1"/>
            <a:t>ᐱᐅᓯᑐᖃᒃᑯᓗ</a:t>
          </a:r>
          <a:r>
            <a:rPr lang="en-US" dirty="0"/>
            <a:t>  </a:t>
          </a:r>
          <a:r>
            <a:rPr lang="en-US" dirty="0" err="1"/>
            <a:t>ᖃᐅᔨᒪᔭᐅᔪᑐᖃᕐᓄᑦ</a:t>
          </a:r>
          <a:endParaRPr lang="en-US" dirty="0"/>
        </a:p>
      </dgm:t>
    </dgm:pt>
    <dgm:pt modelId="{02F7EBD1-CD52-4948-B000-3D57BD651012}" type="parTrans" cxnId="{5FDE0C1B-338D-4334-BCCA-7FB752418011}">
      <dgm:prSet/>
      <dgm:spPr/>
      <dgm:t>
        <a:bodyPr/>
        <a:lstStyle/>
        <a:p>
          <a:endParaRPr lang="en-US"/>
        </a:p>
      </dgm:t>
    </dgm:pt>
    <dgm:pt modelId="{AECBFF12-2A96-42BE-88FC-1AF28271BE2F}" type="sibTrans" cxnId="{5FDE0C1B-338D-4334-BCCA-7FB752418011}">
      <dgm:prSet/>
      <dgm:spPr/>
      <dgm:t>
        <a:bodyPr/>
        <a:lstStyle/>
        <a:p>
          <a:endParaRPr lang="en-US"/>
        </a:p>
      </dgm:t>
    </dgm:pt>
    <dgm:pt modelId="{6B006D6E-9292-4D1E-A12B-57304E08B5F5}">
      <dgm:prSet/>
      <dgm:spPr/>
      <dgm:t>
        <a:bodyPr/>
        <a:lstStyle/>
        <a:p>
          <a:r>
            <a:rPr lang="en-US" dirty="0"/>
            <a:t>• </a:t>
          </a:r>
          <a:r>
            <a:rPr lang="en-US" dirty="0" err="1"/>
            <a:t>ᑐᓯᓚᓐᓂᖅ</a:t>
          </a:r>
          <a:r>
            <a:rPr lang="en-US" dirty="0"/>
            <a:t> </a:t>
          </a:r>
          <a:r>
            <a:rPr lang="en-US" dirty="0" err="1"/>
            <a:t>ᑐᓵᑦᓯᐊᕈᓐᓀᓂᕐᓗ</a:t>
          </a:r>
          <a:r>
            <a:rPr lang="en-US" dirty="0"/>
            <a:t> </a:t>
          </a:r>
          <a:r>
            <a:rPr lang="en-US" dirty="0" err="1"/>
            <a:t>ᓱᕐᕃᓯᒪᒍᓐᓇᐴᒃ</a:t>
          </a:r>
          <a:r>
            <a:rPr lang="en-US" dirty="0"/>
            <a:t> </a:t>
          </a:r>
          <a:r>
            <a:rPr lang="en-US" dirty="0" err="1"/>
            <a:t>ᐃᓚᐅᖃᑦᑕᓂᑦᓴᓂᒃ</a:t>
          </a:r>
          <a:r>
            <a:rPr lang="en-US" dirty="0"/>
            <a:t> </a:t>
          </a:r>
          <a:r>
            <a:rPr lang="en-US" dirty="0" err="1"/>
            <a:t>ᐃᓗᕐᖁᓯᕐᒥᒃ</a:t>
          </a:r>
          <a:r>
            <a:rPr lang="en-US" dirty="0"/>
            <a:t> </a:t>
          </a:r>
          <a:r>
            <a:rPr lang="en-US" dirty="0" err="1"/>
            <a:t>ᐱᒐᓱᒍᑎᖃᓕᕐᑐᓄᓪᓗ</a:t>
          </a:r>
          <a:r>
            <a:rPr lang="en-US" dirty="0"/>
            <a:t> </a:t>
          </a:r>
          <a:r>
            <a:rPr lang="en-US" dirty="0" err="1"/>
            <a:t>ᐃᓅᖃᑎᒌᓐᓂᑯᓪᓗ</a:t>
          </a:r>
          <a:r>
            <a:rPr lang="en-US" dirty="0"/>
            <a:t> </a:t>
          </a:r>
          <a:r>
            <a:rPr lang="en-US" dirty="0" err="1"/>
            <a:t>ᓄᓇᕐᖃᑎᒌᓂ</a:t>
          </a:r>
          <a:r>
            <a:rPr lang="en-US" dirty="0"/>
            <a:t>.</a:t>
          </a:r>
        </a:p>
      </dgm:t>
    </dgm:pt>
    <dgm:pt modelId="{EB34EC59-094E-4860-AF63-E309A4D99FBC}" type="parTrans" cxnId="{C7B03B9A-220D-4165-AA9D-0A695553F603}">
      <dgm:prSet/>
      <dgm:spPr/>
      <dgm:t>
        <a:bodyPr/>
        <a:lstStyle/>
        <a:p>
          <a:endParaRPr lang="en-US"/>
        </a:p>
      </dgm:t>
    </dgm:pt>
    <dgm:pt modelId="{E0032FD9-32D3-47C9-87AB-DC2C45CB4886}" type="sibTrans" cxnId="{C7B03B9A-220D-4165-AA9D-0A695553F603}">
      <dgm:prSet/>
      <dgm:spPr/>
      <dgm:t>
        <a:bodyPr/>
        <a:lstStyle/>
        <a:p>
          <a:endParaRPr lang="en-US"/>
        </a:p>
      </dgm:t>
    </dgm:pt>
    <dgm:pt modelId="{24A3A4F3-51FB-4738-AE59-4AC2BB07E1CD}">
      <dgm:prSet/>
      <dgm:spPr/>
      <dgm:t>
        <a:bodyPr/>
        <a:lstStyle/>
        <a:p>
          <a:r>
            <a:rPr lang="en-US" dirty="0"/>
            <a:t>•</a:t>
          </a:r>
          <a:r>
            <a:rPr lang="en-US" dirty="0" err="1"/>
            <a:t>ᓄᓇᓕᑐᙯᑦ</a:t>
          </a:r>
          <a:r>
            <a:rPr lang="en-US" dirty="0"/>
            <a:t> </a:t>
          </a:r>
          <a:r>
            <a:rPr lang="en-US" dirty="0" err="1"/>
            <a:t>ᖃᓄᐃᓘᕈᑎᒋᓲᖏᑦ</a:t>
          </a:r>
          <a:r>
            <a:rPr lang="en-US" dirty="0"/>
            <a:t> </a:t>
          </a:r>
          <a:r>
            <a:rPr lang="en-US" dirty="0" err="1"/>
            <a:t>ᐱᔭᖃᕐᓂᓴᐅᕗᑦ</a:t>
          </a:r>
          <a:r>
            <a:rPr lang="en-US" dirty="0"/>
            <a:t>  </a:t>
          </a:r>
          <a:r>
            <a:rPr lang="en-US" dirty="0" err="1"/>
            <a:t>ᓇᓪᓕᖁᐊᕇᓐᓂᓂᒃ</a:t>
          </a:r>
          <a:r>
            <a:rPr lang="en-US" dirty="0"/>
            <a:t>, </a:t>
          </a:r>
          <a:r>
            <a:rPr lang="en-US" dirty="0" err="1"/>
            <a:t>ᐱᑐᑦᓯᒪᐅᑎᓂᕐᓂᓗ</a:t>
          </a:r>
          <a:r>
            <a:rPr lang="en-US" dirty="0"/>
            <a:t> </a:t>
          </a:r>
          <a:r>
            <a:rPr lang="en-US" dirty="0" err="1"/>
            <a:t>ᐃᓗᓐᓈᒍᓪᓗ</a:t>
          </a:r>
          <a:r>
            <a:rPr lang="en-US" dirty="0"/>
            <a:t> </a:t>
          </a:r>
          <a:r>
            <a:rPr lang="en-US" dirty="0" err="1"/>
            <a:t>ᖃᓄᐃᖕᖏᓯᐊᕆᐊᖃᕐᓂᓂᒃ</a:t>
          </a:r>
          <a:r>
            <a:rPr lang="en-US" dirty="0"/>
            <a:t>.</a:t>
          </a:r>
        </a:p>
      </dgm:t>
    </dgm:pt>
    <dgm:pt modelId="{73CD92BC-852E-4E24-A0DF-59C21C419668}" type="parTrans" cxnId="{D213EC15-6D51-4CE8-A63E-C9C661225C33}">
      <dgm:prSet/>
      <dgm:spPr/>
      <dgm:t>
        <a:bodyPr/>
        <a:lstStyle/>
        <a:p>
          <a:endParaRPr lang="en-US"/>
        </a:p>
      </dgm:t>
    </dgm:pt>
    <dgm:pt modelId="{E4E41ACF-E41B-4C71-AD6D-A760AB2309B6}" type="sibTrans" cxnId="{D213EC15-6D51-4CE8-A63E-C9C661225C33}">
      <dgm:prSet/>
      <dgm:spPr/>
      <dgm:t>
        <a:bodyPr/>
        <a:lstStyle/>
        <a:p>
          <a:endParaRPr lang="en-US"/>
        </a:p>
      </dgm:t>
    </dgm:pt>
    <dgm:pt modelId="{99C72A57-7604-407A-BC1C-3CD2DB7FAE44}" type="pres">
      <dgm:prSet presAssocID="{24A7D292-E226-443D-BF05-51E2EFFD4BA4}" presName="root" presStyleCnt="0">
        <dgm:presLayoutVars>
          <dgm:dir/>
          <dgm:resizeHandles val="exact"/>
        </dgm:presLayoutVars>
      </dgm:prSet>
      <dgm:spPr/>
    </dgm:pt>
    <dgm:pt modelId="{52D52552-8975-4944-B02C-2F3BC43C5082}" type="pres">
      <dgm:prSet presAssocID="{D24C476E-C170-44CA-A597-A865DF934F46}" presName="compNode" presStyleCnt="0"/>
      <dgm:spPr/>
    </dgm:pt>
    <dgm:pt modelId="{A575EEE0-C58A-4565-8DAF-8A969175A208}" type="pres">
      <dgm:prSet presAssocID="{D24C476E-C170-44CA-A597-A865DF934F4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44CB07ED-F4A6-4F1E-A816-C99B368CD53C}" type="pres">
      <dgm:prSet presAssocID="{D24C476E-C170-44CA-A597-A865DF934F46}" presName="spaceRect" presStyleCnt="0"/>
      <dgm:spPr/>
    </dgm:pt>
    <dgm:pt modelId="{B426F3E9-D770-41EC-9C92-048FBADDF359}" type="pres">
      <dgm:prSet presAssocID="{D24C476E-C170-44CA-A597-A865DF934F46}" presName="textRect" presStyleLbl="revTx" presStyleIdx="0" presStyleCnt="3">
        <dgm:presLayoutVars>
          <dgm:chMax val="1"/>
          <dgm:chPref val="1"/>
        </dgm:presLayoutVars>
      </dgm:prSet>
      <dgm:spPr/>
    </dgm:pt>
    <dgm:pt modelId="{038DDCF3-B5CE-4DCA-8A3A-4417107DAFC6}" type="pres">
      <dgm:prSet presAssocID="{AECBFF12-2A96-42BE-88FC-1AF28271BE2F}" presName="sibTrans" presStyleCnt="0"/>
      <dgm:spPr/>
    </dgm:pt>
    <dgm:pt modelId="{87E6FD42-DD7E-4DE9-AE2F-1899556AC70B}" type="pres">
      <dgm:prSet presAssocID="{6B006D6E-9292-4D1E-A12B-57304E08B5F5}" presName="compNode" presStyleCnt="0"/>
      <dgm:spPr/>
    </dgm:pt>
    <dgm:pt modelId="{F7882D2E-E107-4320-9DD0-0A671B040931}" type="pres">
      <dgm:prSet presAssocID="{6B006D6E-9292-4D1E-A12B-57304E08B5F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9C944264-4BAB-4985-8AD1-7D138622DF8E}" type="pres">
      <dgm:prSet presAssocID="{6B006D6E-9292-4D1E-A12B-57304E08B5F5}" presName="spaceRect" presStyleCnt="0"/>
      <dgm:spPr/>
    </dgm:pt>
    <dgm:pt modelId="{5D9D5AE9-F027-4417-8D7C-D7E57DBCCC78}" type="pres">
      <dgm:prSet presAssocID="{6B006D6E-9292-4D1E-A12B-57304E08B5F5}" presName="textRect" presStyleLbl="revTx" presStyleIdx="1" presStyleCnt="3">
        <dgm:presLayoutVars>
          <dgm:chMax val="1"/>
          <dgm:chPref val="1"/>
        </dgm:presLayoutVars>
      </dgm:prSet>
      <dgm:spPr/>
    </dgm:pt>
    <dgm:pt modelId="{1FCF1FA0-C39C-4CAA-8AF1-FCDBF67B6D96}" type="pres">
      <dgm:prSet presAssocID="{E0032FD9-32D3-47C9-87AB-DC2C45CB4886}" presName="sibTrans" presStyleCnt="0"/>
      <dgm:spPr/>
    </dgm:pt>
    <dgm:pt modelId="{5444DA29-2914-43E9-AC94-696D1D724A1B}" type="pres">
      <dgm:prSet presAssocID="{24A3A4F3-51FB-4738-AE59-4AC2BB07E1CD}" presName="compNode" presStyleCnt="0"/>
      <dgm:spPr/>
    </dgm:pt>
    <dgm:pt modelId="{337FF875-A857-4245-B97F-C19C4F32148D}" type="pres">
      <dgm:prSet presAssocID="{24A3A4F3-51FB-4738-AE59-4AC2BB07E1C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9D8065D1-8CE1-4B67-A13E-1B936191C211}" type="pres">
      <dgm:prSet presAssocID="{24A3A4F3-51FB-4738-AE59-4AC2BB07E1CD}" presName="spaceRect" presStyleCnt="0"/>
      <dgm:spPr/>
    </dgm:pt>
    <dgm:pt modelId="{02ACCFE0-284D-40D7-94CD-106BE6444B11}" type="pres">
      <dgm:prSet presAssocID="{24A3A4F3-51FB-4738-AE59-4AC2BB07E1C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4037D03-216E-4C43-B178-1514D97F8758}" type="presOf" srcId="{24A3A4F3-51FB-4738-AE59-4AC2BB07E1CD}" destId="{02ACCFE0-284D-40D7-94CD-106BE6444B11}" srcOrd="0" destOrd="0" presId="urn:microsoft.com/office/officeart/2018/2/layout/IconLabelList"/>
    <dgm:cxn modelId="{D213EC15-6D51-4CE8-A63E-C9C661225C33}" srcId="{24A7D292-E226-443D-BF05-51E2EFFD4BA4}" destId="{24A3A4F3-51FB-4738-AE59-4AC2BB07E1CD}" srcOrd="2" destOrd="0" parTransId="{73CD92BC-852E-4E24-A0DF-59C21C419668}" sibTransId="{E4E41ACF-E41B-4C71-AD6D-A760AB2309B6}"/>
    <dgm:cxn modelId="{5FDE0C1B-338D-4334-BCCA-7FB752418011}" srcId="{24A7D292-E226-443D-BF05-51E2EFFD4BA4}" destId="{D24C476E-C170-44CA-A597-A865DF934F46}" srcOrd="0" destOrd="0" parTransId="{02F7EBD1-CD52-4948-B000-3D57BD651012}" sibTransId="{AECBFF12-2A96-42BE-88FC-1AF28271BE2F}"/>
    <dgm:cxn modelId="{19664055-85F5-4CCF-B38B-100256C92DF1}" type="presOf" srcId="{24A7D292-E226-443D-BF05-51E2EFFD4BA4}" destId="{99C72A57-7604-407A-BC1C-3CD2DB7FAE44}" srcOrd="0" destOrd="0" presId="urn:microsoft.com/office/officeart/2018/2/layout/IconLabelList"/>
    <dgm:cxn modelId="{852C4A8D-5C11-4B51-AD18-40ADA6FA65F4}" type="presOf" srcId="{6B006D6E-9292-4D1E-A12B-57304E08B5F5}" destId="{5D9D5AE9-F027-4417-8D7C-D7E57DBCCC78}" srcOrd="0" destOrd="0" presId="urn:microsoft.com/office/officeart/2018/2/layout/IconLabelList"/>
    <dgm:cxn modelId="{3F29588F-B851-493C-9DFE-1B4772F471FF}" type="presOf" srcId="{D24C476E-C170-44CA-A597-A865DF934F46}" destId="{B426F3E9-D770-41EC-9C92-048FBADDF359}" srcOrd="0" destOrd="0" presId="urn:microsoft.com/office/officeart/2018/2/layout/IconLabelList"/>
    <dgm:cxn modelId="{C7B03B9A-220D-4165-AA9D-0A695553F603}" srcId="{24A7D292-E226-443D-BF05-51E2EFFD4BA4}" destId="{6B006D6E-9292-4D1E-A12B-57304E08B5F5}" srcOrd="1" destOrd="0" parTransId="{EB34EC59-094E-4860-AF63-E309A4D99FBC}" sibTransId="{E0032FD9-32D3-47C9-87AB-DC2C45CB4886}"/>
    <dgm:cxn modelId="{1786F342-448A-4654-825B-A8687E8D1BCF}" type="presParOf" srcId="{99C72A57-7604-407A-BC1C-3CD2DB7FAE44}" destId="{52D52552-8975-4944-B02C-2F3BC43C5082}" srcOrd="0" destOrd="0" presId="urn:microsoft.com/office/officeart/2018/2/layout/IconLabelList"/>
    <dgm:cxn modelId="{0EF0EACF-B20D-43CF-A473-830D18D987FB}" type="presParOf" srcId="{52D52552-8975-4944-B02C-2F3BC43C5082}" destId="{A575EEE0-C58A-4565-8DAF-8A969175A208}" srcOrd="0" destOrd="0" presId="urn:microsoft.com/office/officeart/2018/2/layout/IconLabelList"/>
    <dgm:cxn modelId="{509CD1D5-CD0A-4F03-A3AA-3BBA19D8E992}" type="presParOf" srcId="{52D52552-8975-4944-B02C-2F3BC43C5082}" destId="{44CB07ED-F4A6-4F1E-A816-C99B368CD53C}" srcOrd="1" destOrd="0" presId="urn:microsoft.com/office/officeart/2018/2/layout/IconLabelList"/>
    <dgm:cxn modelId="{5B58546A-548F-487B-9583-C71E1E59B1E9}" type="presParOf" srcId="{52D52552-8975-4944-B02C-2F3BC43C5082}" destId="{B426F3E9-D770-41EC-9C92-048FBADDF359}" srcOrd="2" destOrd="0" presId="urn:microsoft.com/office/officeart/2018/2/layout/IconLabelList"/>
    <dgm:cxn modelId="{3F0FEB18-03CC-42F6-8485-1C7156B91AD1}" type="presParOf" srcId="{99C72A57-7604-407A-BC1C-3CD2DB7FAE44}" destId="{038DDCF3-B5CE-4DCA-8A3A-4417107DAFC6}" srcOrd="1" destOrd="0" presId="urn:microsoft.com/office/officeart/2018/2/layout/IconLabelList"/>
    <dgm:cxn modelId="{928C6AF6-4E3F-4ED0-92AE-3F447957F134}" type="presParOf" srcId="{99C72A57-7604-407A-BC1C-3CD2DB7FAE44}" destId="{87E6FD42-DD7E-4DE9-AE2F-1899556AC70B}" srcOrd="2" destOrd="0" presId="urn:microsoft.com/office/officeart/2018/2/layout/IconLabelList"/>
    <dgm:cxn modelId="{E1B1C2C9-941D-4C18-BCA1-4F8C990D1554}" type="presParOf" srcId="{87E6FD42-DD7E-4DE9-AE2F-1899556AC70B}" destId="{F7882D2E-E107-4320-9DD0-0A671B040931}" srcOrd="0" destOrd="0" presId="urn:microsoft.com/office/officeart/2018/2/layout/IconLabelList"/>
    <dgm:cxn modelId="{012B516A-355C-4382-BECA-7E0AEC9A45CB}" type="presParOf" srcId="{87E6FD42-DD7E-4DE9-AE2F-1899556AC70B}" destId="{9C944264-4BAB-4985-8AD1-7D138622DF8E}" srcOrd="1" destOrd="0" presId="urn:microsoft.com/office/officeart/2018/2/layout/IconLabelList"/>
    <dgm:cxn modelId="{2E901EC6-BD85-440E-B943-6A36C72EB97E}" type="presParOf" srcId="{87E6FD42-DD7E-4DE9-AE2F-1899556AC70B}" destId="{5D9D5AE9-F027-4417-8D7C-D7E57DBCCC78}" srcOrd="2" destOrd="0" presId="urn:microsoft.com/office/officeart/2018/2/layout/IconLabelList"/>
    <dgm:cxn modelId="{0C21ACC0-428A-49F5-9390-35269F21B0C3}" type="presParOf" srcId="{99C72A57-7604-407A-BC1C-3CD2DB7FAE44}" destId="{1FCF1FA0-C39C-4CAA-8AF1-FCDBF67B6D96}" srcOrd="3" destOrd="0" presId="urn:microsoft.com/office/officeart/2018/2/layout/IconLabelList"/>
    <dgm:cxn modelId="{7E2C9A8D-472D-4332-A2E4-71AAFF445BCC}" type="presParOf" srcId="{99C72A57-7604-407A-BC1C-3CD2DB7FAE44}" destId="{5444DA29-2914-43E9-AC94-696D1D724A1B}" srcOrd="4" destOrd="0" presId="urn:microsoft.com/office/officeart/2018/2/layout/IconLabelList"/>
    <dgm:cxn modelId="{F9514083-2394-49F5-98F1-0295B90F5D25}" type="presParOf" srcId="{5444DA29-2914-43E9-AC94-696D1D724A1B}" destId="{337FF875-A857-4245-B97F-C19C4F32148D}" srcOrd="0" destOrd="0" presId="urn:microsoft.com/office/officeart/2018/2/layout/IconLabelList"/>
    <dgm:cxn modelId="{FA27F1EF-19AB-46CE-B78A-9842B622A602}" type="presParOf" srcId="{5444DA29-2914-43E9-AC94-696D1D724A1B}" destId="{9D8065D1-8CE1-4B67-A13E-1B936191C211}" srcOrd="1" destOrd="0" presId="urn:microsoft.com/office/officeart/2018/2/layout/IconLabelList"/>
    <dgm:cxn modelId="{B865CFEB-6649-4C91-A61E-1E94EEE4EC69}" type="presParOf" srcId="{5444DA29-2914-43E9-AC94-696D1D724A1B}" destId="{02ACCFE0-284D-40D7-94CD-106BE6444B1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15E2F6-FC0B-4F81-9345-191A97CE5814}" type="doc">
      <dgm:prSet loTypeId="urn:microsoft.com/office/officeart/2005/8/layout/cycle5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6D80334-458D-4F56-87EF-9604A80201F7}">
      <dgm:prSet/>
      <dgm:spPr/>
      <dgm:t>
        <a:bodyPr/>
        <a:lstStyle/>
        <a:p>
          <a:r>
            <a:rPr lang="en-US" dirty="0"/>
            <a:t>•. </a:t>
          </a:r>
          <a:r>
            <a:rPr lang="en-US" dirty="0" err="1">
              <a:latin typeface="Ilisarniq" pitchFamily="2" charset="77"/>
            </a:rPr>
            <a:t>ᑐᓴᖃᑦᑕᐅᑎᓃᑦ</a:t>
          </a:r>
          <a:r>
            <a:rPr lang="en-US" dirty="0">
              <a:latin typeface="Ilisarniq" pitchFamily="2" charset="77"/>
            </a:rPr>
            <a:t> </a:t>
          </a:r>
          <a:r>
            <a:rPr lang="en-US" dirty="0" err="1">
              <a:latin typeface="Ilisarniq" pitchFamily="2" charset="77"/>
            </a:rPr>
            <a:t>ᐊᕐᖁᑌᓐᓕᑕᕈᑎᖏᑦ</a:t>
          </a:r>
          <a:r>
            <a:rPr lang="en-US" dirty="0">
              <a:latin typeface="Ilisarniq" pitchFamily="2" charset="77"/>
            </a:rPr>
            <a:t> </a:t>
          </a:r>
          <a:r>
            <a:rPr lang="en-US" dirty="0" err="1">
              <a:latin typeface="Ilisarniq" pitchFamily="2" charset="77"/>
            </a:rPr>
            <a:t>ᓯᕗᓪᓕᐅᒍᓐᓇᐳᑦ</a:t>
          </a:r>
          <a:r>
            <a:rPr lang="en-US" dirty="0">
              <a:latin typeface="Ilisarniq" pitchFamily="2" charset="77"/>
            </a:rPr>
            <a:t> </a:t>
          </a:r>
          <a:r>
            <a:rPr lang="en-US" dirty="0" err="1">
              <a:latin typeface="Ilisarniq" pitchFamily="2" charset="77"/>
            </a:rPr>
            <a:t>ᐃᓄᑑᑎᓕᓂᕐᓂᑦ</a:t>
          </a:r>
          <a:r>
            <a:rPr lang="en-US" dirty="0">
              <a:latin typeface="Ilisarniq" pitchFamily="2" charset="77"/>
            </a:rPr>
            <a:t> </a:t>
          </a:r>
          <a:r>
            <a:rPr lang="en-US" dirty="0" err="1">
              <a:latin typeface="Ilisarniq" pitchFamily="2" charset="77"/>
            </a:rPr>
            <a:t>ᐃᓚᐅᖃᑦᑕᕈᓐᓀᓂᕐᓄᓗ</a:t>
          </a:r>
          <a:r>
            <a:rPr lang="en-US" dirty="0">
              <a:latin typeface="Ilisarniq" pitchFamily="2" charset="77"/>
            </a:rPr>
            <a:t> </a:t>
          </a:r>
          <a:r>
            <a:rPr lang="en-US" dirty="0" err="1">
              <a:latin typeface="Ilisarniq" pitchFamily="2" charset="77"/>
            </a:rPr>
            <a:t>ᓄᓇᓖᑦ</a:t>
          </a:r>
          <a:r>
            <a:rPr lang="en-US" dirty="0">
              <a:latin typeface="Ilisarniq" pitchFamily="2" charset="77"/>
            </a:rPr>
            <a:t> </a:t>
          </a:r>
          <a:r>
            <a:rPr lang="en-US" dirty="0" err="1">
              <a:latin typeface="Ilisarniq" pitchFamily="2" charset="77"/>
            </a:rPr>
            <a:t>ᖃᓄᐃᓘᕐᓂᕆᓕᕐᑕᖏᓐᓄᑦ</a:t>
          </a:r>
          <a:endParaRPr lang="en-US" dirty="0">
            <a:latin typeface="Ilisarniq" pitchFamily="2" charset="77"/>
          </a:endParaRPr>
        </a:p>
      </dgm:t>
    </dgm:pt>
    <dgm:pt modelId="{EB332819-CCE0-4401-96B4-103BEEE778A1}" type="parTrans" cxnId="{DF1E1DB7-DB48-46CB-85C6-B09717A0ABA3}">
      <dgm:prSet/>
      <dgm:spPr/>
      <dgm:t>
        <a:bodyPr/>
        <a:lstStyle/>
        <a:p>
          <a:endParaRPr lang="en-US"/>
        </a:p>
      </dgm:t>
    </dgm:pt>
    <dgm:pt modelId="{0EAA25A7-F5C8-41B9-B1F3-1903A2D88C09}" type="sibTrans" cxnId="{DF1E1DB7-DB48-46CB-85C6-B09717A0ABA3}">
      <dgm:prSet/>
      <dgm:spPr/>
      <dgm:t>
        <a:bodyPr/>
        <a:lstStyle/>
        <a:p>
          <a:endParaRPr lang="en-US"/>
        </a:p>
      </dgm:t>
    </dgm:pt>
    <dgm:pt modelId="{A58AF90B-04EB-4D31-8ABF-676CB1D26EB8}">
      <dgm:prSet/>
      <dgm:spPr/>
      <dgm:t>
        <a:bodyPr/>
        <a:lstStyle/>
        <a:p>
          <a:r>
            <a:rPr lang="en-US" dirty="0"/>
            <a:t>• </a:t>
          </a:r>
          <a:r>
            <a:rPr lang="en-US" dirty="0" err="1">
              <a:latin typeface="Ilisarniq" pitchFamily="2" charset="77"/>
            </a:rPr>
            <a:t>ᐃᑉᐱᓂᐊᕐᓃᑦ</a:t>
          </a:r>
          <a:r>
            <a:rPr lang="en-US" dirty="0">
              <a:latin typeface="Ilisarniq" pitchFamily="2" charset="77"/>
            </a:rPr>
            <a:t> </a:t>
          </a:r>
          <a:r>
            <a:rPr lang="en-US" dirty="0" err="1">
              <a:latin typeface="Ilisarniq" pitchFamily="2" charset="77"/>
            </a:rPr>
            <a:t>ᐃᓱᒪᑦᓯᐊᕈᓐᓀᓂᕐᒥᒃ</a:t>
          </a:r>
          <a:r>
            <a:rPr lang="en-US" dirty="0">
              <a:latin typeface="Ilisarniq" pitchFamily="2" charset="77"/>
            </a:rPr>
            <a:t>, </a:t>
          </a:r>
          <a:r>
            <a:rPr lang="en-US" dirty="0" err="1">
              <a:latin typeface="Ilisarniq" pitchFamily="2" charset="77"/>
            </a:rPr>
            <a:t>ᑲᖕᖑᓱᓐᓂᒥᒃ</a:t>
          </a:r>
          <a:r>
            <a:rPr lang="en-US" dirty="0">
              <a:latin typeface="Ilisarniq" pitchFamily="2" charset="77"/>
            </a:rPr>
            <a:t> </a:t>
          </a:r>
          <a:r>
            <a:rPr lang="en-US" dirty="0" err="1">
              <a:latin typeface="Ilisarniq" pitchFamily="2" charset="77"/>
            </a:rPr>
            <a:t>ᐅᕝᕙᓘᓐᓃᑦ</a:t>
          </a:r>
          <a:r>
            <a:rPr lang="en-US" dirty="0">
              <a:latin typeface="Ilisarniq" pitchFamily="2" charset="77"/>
            </a:rPr>
            <a:t> </a:t>
          </a:r>
          <a:r>
            <a:rPr lang="en-US" dirty="0" err="1">
              <a:latin typeface="Ilisarniq" pitchFamily="2" charset="77"/>
            </a:rPr>
            <a:t>ᐃᒣᑦᑐᕆᓐᓈᓂᕐᒥᒃ</a:t>
          </a:r>
          <a:r>
            <a:rPr lang="en-US" dirty="0">
              <a:latin typeface="Ilisarniq" pitchFamily="2" charset="77"/>
            </a:rPr>
            <a:t> </a:t>
          </a:r>
          <a:r>
            <a:rPr lang="en-US" dirty="0" err="1">
              <a:latin typeface="Ilisarniq" pitchFamily="2" charset="77"/>
            </a:rPr>
            <a:t>ᐱᑕᓕᐹᓗᕙᑉᐳᑦ</a:t>
          </a:r>
          <a:endParaRPr lang="en-US" dirty="0">
            <a:latin typeface="Ilisarniq" pitchFamily="2" charset="77"/>
          </a:endParaRPr>
        </a:p>
      </dgm:t>
    </dgm:pt>
    <dgm:pt modelId="{AE60BEE7-D886-4E4A-B9D7-CCD8BB374596}" type="parTrans" cxnId="{CF795D42-F5B2-45CE-A409-794FA652628D}">
      <dgm:prSet/>
      <dgm:spPr/>
      <dgm:t>
        <a:bodyPr/>
        <a:lstStyle/>
        <a:p>
          <a:endParaRPr lang="en-US"/>
        </a:p>
      </dgm:t>
    </dgm:pt>
    <dgm:pt modelId="{ACAF3415-8C57-46BC-918B-C6AA77A272A1}" type="sibTrans" cxnId="{CF795D42-F5B2-45CE-A409-794FA652628D}">
      <dgm:prSet/>
      <dgm:spPr/>
      <dgm:t>
        <a:bodyPr/>
        <a:lstStyle/>
        <a:p>
          <a:endParaRPr lang="en-US"/>
        </a:p>
      </dgm:t>
    </dgm:pt>
    <dgm:pt modelId="{7909DBEA-7027-4C3C-B575-CDFB4D45741C}">
      <dgm:prSet/>
      <dgm:spPr/>
      <dgm:t>
        <a:bodyPr/>
        <a:lstStyle/>
        <a:p>
          <a:r>
            <a:rPr lang="en-US" dirty="0"/>
            <a:t>•</a:t>
          </a:r>
          <a:r>
            <a:rPr lang="en-US" dirty="0" err="1">
              <a:latin typeface="Ilisarniq" pitchFamily="2" charset="77"/>
            </a:rPr>
            <a:t>ᓄᓇᓕᐊᕈᕐᓂ</a:t>
          </a:r>
          <a:r>
            <a:rPr lang="en-US" dirty="0">
              <a:latin typeface="Ilisarniq" pitchFamily="2" charset="77"/>
            </a:rPr>
            <a:t> </a:t>
          </a:r>
          <a:r>
            <a:rPr lang="en-US" dirty="0" err="1">
              <a:latin typeface="Ilisarniq" pitchFamily="2" charset="77"/>
            </a:rPr>
            <a:t>ᐃᓄᓕᓐᓂ</a:t>
          </a:r>
          <a:r>
            <a:rPr lang="en-US" dirty="0">
              <a:latin typeface="Ilisarniq" pitchFamily="2" charset="77"/>
            </a:rPr>
            <a:t> </a:t>
          </a:r>
          <a:r>
            <a:rPr lang="en-US" dirty="0" err="1">
              <a:latin typeface="Ilisarniq" pitchFamily="2" charset="77"/>
            </a:rPr>
            <a:t>ᐃᓚᒌᑦᓯᐊᑐᓂᒃ</a:t>
          </a:r>
          <a:r>
            <a:rPr lang="en-US" dirty="0">
              <a:latin typeface="Ilisarniq" pitchFamily="2" charset="77"/>
            </a:rPr>
            <a:t> </a:t>
          </a:r>
          <a:r>
            <a:rPr lang="en-US" dirty="0" err="1">
              <a:latin typeface="Ilisarniq" pitchFamily="2" charset="77"/>
            </a:rPr>
            <a:t>ᑐᓯᓚᓐᓂᖅ</a:t>
          </a:r>
          <a:r>
            <a:rPr lang="en-US" dirty="0">
              <a:latin typeface="Ilisarniq" pitchFamily="2" charset="77"/>
            </a:rPr>
            <a:t> </a:t>
          </a:r>
          <a:r>
            <a:rPr lang="en-US" dirty="0" err="1">
              <a:latin typeface="Ilisarniq" pitchFamily="2" charset="77"/>
            </a:rPr>
            <a:t>ᓱᕐᕃᒪᒍᓐᓇᖁᖅ</a:t>
          </a:r>
          <a:r>
            <a:rPr lang="en-US" dirty="0">
              <a:latin typeface="Ilisarniq" pitchFamily="2" charset="77"/>
            </a:rPr>
            <a:t> </a:t>
          </a:r>
          <a:r>
            <a:rPr lang="en-US" dirty="0" err="1">
              <a:latin typeface="Ilisarniq" pitchFamily="2" charset="77"/>
            </a:rPr>
            <a:t>ᐃᓅᖃᑎᒌᓐᓂᓂᓪᓗ</a:t>
          </a:r>
          <a:r>
            <a:rPr lang="en-US" dirty="0">
              <a:latin typeface="Ilisarniq" pitchFamily="2" charset="77"/>
            </a:rPr>
            <a:t> </a:t>
          </a:r>
          <a:r>
            <a:rPr lang="en-US" dirty="0" err="1">
              <a:latin typeface="Ilisarniq" pitchFamily="2" charset="77"/>
            </a:rPr>
            <a:t>ᑭᓇᐅᑎᓐᓂᓂᓪᓗ</a:t>
          </a:r>
          <a:endParaRPr lang="en-US" dirty="0">
            <a:latin typeface="Ilisarniq" pitchFamily="2" charset="77"/>
          </a:endParaRPr>
        </a:p>
      </dgm:t>
    </dgm:pt>
    <dgm:pt modelId="{7C3DE4C9-7AFE-43C1-BCA5-FB32E5AB4328}" type="parTrans" cxnId="{50DF037E-0FFD-4A8D-AB7E-18CDD60AF82B}">
      <dgm:prSet/>
      <dgm:spPr/>
      <dgm:t>
        <a:bodyPr/>
        <a:lstStyle/>
        <a:p>
          <a:endParaRPr lang="en-US"/>
        </a:p>
      </dgm:t>
    </dgm:pt>
    <dgm:pt modelId="{4EC3884D-37A5-4204-B19F-55F1E3CDB060}" type="sibTrans" cxnId="{50DF037E-0FFD-4A8D-AB7E-18CDD60AF82B}">
      <dgm:prSet/>
      <dgm:spPr/>
      <dgm:t>
        <a:bodyPr/>
        <a:lstStyle/>
        <a:p>
          <a:endParaRPr lang="en-US"/>
        </a:p>
      </dgm:t>
    </dgm:pt>
    <dgm:pt modelId="{A0EAC734-315A-41D7-A01F-DE65ED5F9DF9}" type="pres">
      <dgm:prSet presAssocID="{DF15E2F6-FC0B-4F81-9345-191A97CE5814}" presName="cycle" presStyleCnt="0">
        <dgm:presLayoutVars>
          <dgm:dir/>
          <dgm:resizeHandles val="exact"/>
        </dgm:presLayoutVars>
      </dgm:prSet>
      <dgm:spPr/>
    </dgm:pt>
    <dgm:pt modelId="{CE275E94-2777-4443-A28D-8E753B38ECBF}" type="pres">
      <dgm:prSet presAssocID="{26D80334-458D-4F56-87EF-9604A80201F7}" presName="node" presStyleLbl="node1" presStyleIdx="0" presStyleCnt="3">
        <dgm:presLayoutVars>
          <dgm:bulletEnabled val="1"/>
        </dgm:presLayoutVars>
      </dgm:prSet>
      <dgm:spPr/>
    </dgm:pt>
    <dgm:pt modelId="{996B1F0C-C1D3-47FB-9EF0-BFE777B123FE}" type="pres">
      <dgm:prSet presAssocID="{26D80334-458D-4F56-87EF-9604A80201F7}" presName="spNode" presStyleCnt="0"/>
      <dgm:spPr/>
    </dgm:pt>
    <dgm:pt modelId="{39C10E44-5DBE-4885-BD1C-5EB7D3C04B0F}" type="pres">
      <dgm:prSet presAssocID="{0EAA25A7-F5C8-41B9-B1F3-1903A2D88C09}" presName="sibTrans" presStyleLbl="sibTrans1D1" presStyleIdx="0" presStyleCnt="3"/>
      <dgm:spPr/>
    </dgm:pt>
    <dgm:pt modelId="{A1543B05-C81B-4643-A809-27F55017E600}" type="pres">
      <dgm:prSet presAssocID="{A58AF90B-04EB-4D31-8ABF-676CB1D26EB8}" presName="node" presStyleLbl="node1" presStyleIdx="1" presStyleCnt="3" custRadScaleRad="102051" custRadScaleInc="3930">
        <dgm:presLayoutVars>
          <dgm:bulletEnabled val="1"/>
        </dgm:presLayoutVars>
      </dgm:prSet>
      <dgm:spPr/>
    </dgm:pt>
    <dgm:pt modelId="{FB9AEF22-F51E-4177-BD21-FD30712F3CD4}" type="pres">
      <dgm:prSet presAssocID="{A58AF90B-04EB-4D31-8ABF-676CB1D26EB8}" presName="spNode" presStyleCnt="0"/>
      <dgm:spPr/>
    </dgm:pt>
    <dgm:pt modelId="{41C2FE56-4C22-4A6C-9B30-D6FD3C4C13C7}" type="pres">
      <dgm:prSet presAssocID="{ACAF3415-8C57-46BC-918B-C6AA77A272A1}" presName="sibTrans" presStyleLbl="sibTrans1D1" presStyleIdx="1" presStyleCnt="3"/>
      <dgm:spPr/>
    </dgm:pt>
    <dgm:pt modelId="{C7FD5E6C-A468-485C-9B93-2A6C60DE26F9}" type="pres">
      <dgm:prSet presAssocID="{7909DBEA-7027-4C3C-B575-CDFB4D45741C}" presName="node" presStyleLbl="node1" presStyleIdx="2" presStyleCnt="3">
        <dgm:presLayoutVars>
          <dgm:bulletEnabled val="1"/>
        </dgm:presLayoutVars>
      </dgm:prSet>
      <dgm:spPr/>
    </dgm:pt>
    <dgm:pt modelId="{C71F57E3-067F-4913-807C-8E915DA99857}" type="pres">
      <dgm:prSet presAssocID="{7909DBEA-7027-4C3C-B575-CDFB4D45741C}" presName="spNode" presStyleCnt="0"/>
      <dgm:spPr/>
    </dgm:pt>
    <dgm:pt modelId="{A8AC454A-3CD5-4CD7-B69B-2C3861BE9047}" type="pres">
      <dgm:prSet presAssocID="{4EC3884D-37A5-4204-B19F-55F1E3CDB060}" presName="sibTrans" presStyleLbl="sibTrans1D1" presStyleIdx="2" presStyleCnt="3"/>
      <dgm:spPr/>
    </dgm:pt>
  </dgm:ptLst>
  <dgm:cxnLst>
    <dgm:cxn modelId="{6F5D4560-C60A-4566-88AB-EAE1DA8A1BAD}" type="presOf" srcId="{4EC3884D-37A5-4204-B19F-55F1E3CDB060}" destId="{A8AC454A-3CD5-4CD7-B69B-2C3861BE9047}" srcOrd="0" destOrd="0" presId="urn:microsoft.com/office/officeart/2005/8/layout/cycle5"/>
    <dgm:cxn modelId="{CF795D42-F5B2-45CE-A409-794FA652628D}" srcId="{DF15E2F6-FC0B-4F81-9345-191A97CE5814}" destId="{A58AF90B-04EB-4D31-8ABF-676CB1D26EB8}" srcOrd="1" destOrd="0" parTransId="{AE60BEE7-D886-4E4A-B9D7-CCD8BB374596}" sibTransId="{ACAF3415-8C57-46BC-918B-C6AA77A272A1}"/>
    <dgm:cxn modelId="{94012553-DC3C-4E32-B7C9-7088AFAADBC9}" type="presOf" srcId="{0EAA25A7-F5C8-41B9-B1F3-1903A2D88C09}" destId="{39C10E44-5DBE-4885-BD1C-5EB7D3C04B0F}" srcOrd="0" destOrd="0" presId="urn:microsoft.com/office/officeart/2005/8/layout/cycle5"/>
    <dgm:cxn modelId="{50DF037E-0FFD-4A8D-AB7E-18CDD60AF82B}" srcId="{DF15E2F6-FC0B-4F81-9345-191A97CE5814}" destId="{7909DBEA-7027-4C3C-B575-CDFB4D45741C}" srcOrd="2" destOrd="0" parTransId="{7C3DE4C9-7AFE-43C1-BCA5-FB32E5AB4328}" sibTransId="{4EC3884D-37A5-4204-B19F-55F1E3CDB060}"/>
    <dgm:cxn modelId="{A366A189-B66E-4F52-B7C6-12BD4373F7D2}" type="presOf" srcId="{A58AF90B-04EB-4D31-8ABF-676CB1D26EB8}" destId="{A1543B05-C81B-4643-A809-27F55017E600}" srcOrd="0" destOrd="0" presId="urn:microsoft.com/office/officeart/2005/8/layout/cycle5"/>
    <dgm:cxn modelId="{BB470C8B-3F4C-4EC3-BB30-8A3991FFA7AB}" type="presOf" srcId="{7909DBEA-7027-4C3C-B575-CDFB4D45741C}" destId="{C7FD5E6C-A468-485C-9B93-2A6C60DE26F9}" srcOrd="0" destOrd="0" presId="urn:microsoft.com/office/officeart/2005/8/layout/cycle5"/>
    <dgm:cxn modelId="{73D36C8C-4821-4A93-BB14-F93EA7402894}" type="presOf" srcId="{DF15E2F6-FC0B-4F81-9345-191A97CE5814}" destId="{A0EAC734-315A-41D7-A01F-DE65ED5F9DF9}" srcOrd="0" destOrd="0" presId="urn:microsoft.com/office/officeart/2005/8/layout/cycle5"/>
    <dgm:cxn modelId="{B382C1A5-CEA7-4C78-9115-BB9A7D75C5B7}" type="presOf" srcId="{ACAF3415-8C57-46BC-918B-C6AA77A272A1}" destId="{41C2FE56-4C22-4A6C-9B30-D6FD3C4C13C7}" srcOrd="0" destOrd="0" presId="urn:microsoft.com/office/officeart/2005/8/layout/cycle5"/>
    <dgm:cxn modelId="{DF1E1DB7-DB48-46CB-85C6-B09717A0ABA3}" srcId="{DF15E2F6-FC0B-4F81-9345-191A97CE5814}" destId="{26D80334-458D-4F56-87EF-9604A80201F7}" srcOrd="0" destOrd="0" parTransId="{EB332819-CCE0-4401-96B4-103BEEE778A1}" sibTransId="{0EAA25A7-F5C8-41B9-B1F3-1903A2D88C09}"/>
    <dgm:cxn modelId="{BC78D3BD-3695-4E77-87E6-B7F6645C4B8E}" type="presOf" srcId="{26D80334-458D-4F56-87EF-9604A80201F7}" destId="{CE275E94-2777-4443-A28D-8E753B38ECBF}" srcOrd="0" destOrd="0" presId="urn:microsoft.com/office/officeart/2005/8/layout/cycle5"/>
    <dgm:cxn modelId="{0456AB10-B3F4-48BC-892A-31CFA47F0F2F}" type="presParOf" srcId="{A0EAC734-315A-41D7-A01F-DE65ED5F9DF9}" destId="{CE275E94-2777-4443-A28D-8E753B38ECBF}" srcOrd="0" destOrd="0" presId="urn:microsoft.com/office/officeart/2005/8/layout/cycle5"/>
    <dgm:cxn modelId="{63AF9AB3-586B-4BA8-9E7C-9A6BEECCCC24}" type="presParOf" srcId="{A0EAC734-315A-41D7-A01F-DE65ED5F9DF9}" destId="{996B1F0C-C1D3-47FB-9EF0-BFE777B123FE}" srcOrd="1" destOrd="0" presId="urn:microsoft.com/office/officeart/2005/8/layout/cycle5"/>
    <dgm:cxn modelId="{267A0317-A4D4-48DD-9C29-6ED2D18D33C9}" type="presParOf" srcId="{A0EAC734-315A-41D7-A01F-DE65ED5F9DF9}" destId="{39C10E44-5DBE-4885-BD1C-5EB7D3C04B0F}" srcOrd="2" destOrd="0" presId="urn:microsoft.com/office/officeart/2005/8/layout/cycle5"/>
    <dgm:cxn modelId="{90AF1A9E-DE71-4601-B343-70D75AC32729}" type="presParOf" srcId="{A0EAC734-315A-41D7-A01F-DE65ED5F9DF9}" destId="{A1543B05-C81B-4643-A809-27F55017E600}" srcOrd="3" destOrd="0" presId="urn:microsoft.com/office/officeart/2005/8/layout/cycle5"/>
    <dgm:cxn modelId="{87ED7FDF-EED2-4278-8D01-A532961E279A}" type="presParOf" srcId="{A0EAC734-315A-41D7-A01F-DE65ED5F9DF9}" destId="{FB9AEF22-F51E-4177-BD21-FD30712F3CD4}" srcOrd="4" destOrd="0" presId="urn:microsoft.com/office/officeart/2005/8/layout/cycle5"/>
    <dgm:cxn modelId="{59DBB6B6-D834-4642-8791-6D7F71F4734A}" type="presParOf" srcId="{A0EAC734-315A-41D7-A01F-DE65ED5F9DF9}" destId="{41C2FE56-4C22-4A6C-9B30-D6FD3C4C13C7}" srcOrd="5" destOrd="0" presId="urn:microsoft.com/office/officeart/2005/8/layout/cycle5"/>
    <dgm:cxn modelId="{37AA0B1D-E801-47C7-9299-DEF4E150592E}" type="presParOf" srcId="{A0EAC734-315A-41D7-A01F-DE65ED5F9DF9}" destId="{C7FD5E6C-A468-485C-9B93-2A6C60DE26F9}" srcOrd="6" destOrd="0" presId="urn:microsoft.com/office/officeart/2005/8/layout/cycle5"/>
    <dgm:cxn modelId="{D80025D9-06F5-4796-8A25-1241C0036473}" type="presParOf" srcId="{A0EAC734-315A-41D7-A01F-DE65ED5F9DF9}" destId="{C71F57E3-067F-4913-807C-8E915DA99857}" srcOrd="7" destOrd="0" presId="urn:microsoft.com/office/officeart/2005/8/layout/cycle5"/>
    <dgm:cxn modelId="{A0CC6551-2D33-4A6C-BA21-98A90582E566}" type="presParOf" srcId="{A0EAC734-315A-41D7-A01F-DE65ED5F9DF9}" destId="{A8AC454A-3CD5-4CD7-B69B-2C3861BE9047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8A6A2-EADC-45A8-B72E-8DB7F4D982E2}">
      <dsp:nvSpPr>
        <dsp:cNvPr id="0" name=""/>
        <dsp:cNvSpPr/>
      </dsp:nvSpPr>
      <dsp:spPr>
        <a:xfrm>
          <a:off x="1045320" y="2124"/>
          <a:ext cx="2868885" cy="17213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• </a:t>
          </a:r>
          <a:r>
            <a:rPr lang="en-US" sz="1300" kern="1200" dirty="0" err="1"/>
            <a:t>ᑐᓯᓚᑦᓯᒍᑎᐅᓲᑦ</a:t>
          </a:r>
          <a:r>
            <a:rPr lang="en-US" sz="1300" kern="1200" dirty="0"/>
            <a:t>: </a:t>
          </a:r>
          <a:r>
            <a:rPr lang="en-US" sz="1300" kern="1200" dirty="0" err="1"/>
            <a:t>ᓯᐅᑎᐅᑉ</a:t>
          </a:r>
          <a:r>
            <a:rPr lang="en-US" sz="1300" kern="1200" dirty="0"/>
            <a:t> </a:t>
          </a:r>
          <a:r>
            <a:rPr lang="en-US" sz="1300" kern="1200" dirty="0" err="1"/>
            <a:t>ᐃᓗᐊᓂᓗ</a:t>
          </a:r>
          <a:r>
            <a:rPr lang="en-US" sz="1300" kern="1200" dirty="0"/>
            <a:t> </a:t>
          </a:r>
          <a:r>
            <a:rPr lang="en-US" sz="1300" kern="1200" dirty="0" err="1"/>
            <a:t>ᓯᓚᑖᓂᓐᓂᓭᓪᓗ</a:t>
          </a:r>
          <a:endParaRPr lang="en-US" sz="1300" kern="1200" dirty="0"/>
        </a:p>
      </dsp:txBody>
      <dsp:txXfrm>
        <a:off x="1045320" y="2124"/>
        <a:ext cx="2868885" cy="1721331"/>
      </dsp:txXfrm>
    </dsp:sp>
    <dsp:sp modelId="{7CE05378-9864-41F8-A592-015EF4F0213A}">
      <dsp:nvSpPr>
        <dsp:cNvPr id="0" name=""/>
        <dsp:cNvSpPr/>
      </dsp:nvSpPr>
      <dsp:spPr>
        <a:xfrm>
          <a:off x="4201094" y="2124"/>
          <a:ext cx="2868885" cy="17213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ᑐᓯᓚᑦᓯᓚᕆᓐᓇᑐᑦ</a:t>
          </a:r>
          <a:r>
            <a:rPr lang="en-US" sz="1300" kern="1200" dirty="0"/>
            <a:t>: </a:t>
          </a:r>
          <a:r>
            <a:rPr lang="en-US" sz="1300" kern="1200" dirty="0" err="1"/>
            <a:t>ᓯᐅᑎᐅᑉ</a:t>
          </a:r>
          <a:r>
            <a:rPr lang="en-US" sz="1300" kern="1200" dirty="0"/>
            <a:t> </a:t>
          </a:r>
          <a:r>
            <a:rPr lang="en-US" sz="1300" kern="1200" dirty="0" err="1"/>
            <a:t>ᐃᓗᐊᓂᓗᓐᓃᑦ</a:t>
          </a:r>
          <a:r>
            <a:rPr lang="en-US" sz="1300" kern="1200" dirty="0"/>
            <a:t> </a:t>
          </a:r>
          <a:r>
            <a:rPr lang="en-US" sz="1300" kern="1200" dirty="0" err="1"/>
            <a:t>ᐃᑉᐱᒍᓱᑎᐅᓪᓗᓃᑦ</a:t>
          </a:r>
          <a:r>
            <a:rPr lang="en-US" sz="1300" kern="1200" dirty="0"/>
            <a:t> </a:t>
          </a:r>
          <a:r>
            <a:rPr lang="en-US" sz="1300" kern="1200" dirty="0" err="1"/>
            <a:t>ᐱᐅᒍᓐᓀᓂᖓ</a:t>
          </a:r>
          <a:r>
            <a:rPr lang="en-US" sz="1300" kern="1200" dirty="0"/>
            <a:t>  (</a:t>
          </a:r>
          <a:r>
            <a:rPr lang="en-US" sz="1300" kern="1200" dirty="0" err="1"/>
            <a:t>ᑐᓵᑦᓯᐊᖏᓕᕈᑎᐅᓲᖅᐋᕐᕿᓂᐊᕈᓐᓀᑐᒥᒃ</a:t>
          </a:r>
          <a:r>
            <a:rPr lang="en-US" sz="1300" kern="1200" dirty="0"/>
            <a:t>)</a:t>
          </a:r>
        </a:p>
      </dsp:txBody>
      <dsp:txXfrm>
        <a:off x="4201094" y="2124"/>
        <a:ext cx="2868885" cy="1721331"/>
      </dsp:txXfrm>
    </dsp:sp>
    <dsp:sp modelId="{A011566D-9939-48F2-99F8-50281AE9F390}">
      <dsp:nvSpPr>
        <dsp:cNvPr id="0" name=""/>
        <dsp:cNvSpPr/>
      </dsp:nvSpPr>
      <dsp:spPr>
        <a:xfrm>
          <a:off x="1045320" y="2010343"/>
          <a:ext cx="2868885" cy="17213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• </a:t>
          </a:r>
          <a:r>
            <a:rPr lang="en-US" sz="1300" kern="1200" dirty="0" err="1"/>
            <a:t>ᐅᐊᕈᑎᒌᒃ</a:t>
          </a:r>
          <a:r>
            <a:rPr lang="en-US" sz="1300" kern="1200" dirty="0"/>
            <a:t>: </a:t>
          </a:r>
          <a:r>
            <a:rPr lang="en-US" sz="1300" kern="1200" dirty="0" err="1"/>
            <a:t>ᑕᒪᖏᓐᓂᒃ</a:t>
          </a:r>
          <a:r>
            <a:rPr lang="en-US" sz="1300" kern="1200" dirty="0"/>
            <a:t> </a:t>
          </a:r>
          <a:r>
            <a:rPr lang="en-US" sz="1300" kern="1200" dirty="0" err="1"/>
            <a:t>ᐊᑑᑎᔭᖃᓕᕐᓂᖅ</a:t>
          </a:r>
          <a:endParaRPr lang="en-US" sz="1300" kern="1200" dirty="0"/>
        </a:p>
      </dsp:txBody>
      <dsp:txXfrm>
        <a:off x="1045320" y="2010343"/>
        <a:ext cx="2868885" cy="1721331"/>
      </dsp:txXfrm>
    </dsp:sp>
    <dsp:sp modelId="{EABAA653-BD78-4206-A743-E077D083F58B}">
      <dsp:nvSpPr>
        <dsp:cNvPr id="0" name=""/>
        <dsp:cNvSpPr/>
      </dsp:nvSpPr>
      <dsp:spPr>
        <a:xfrm>
          <a:off x="4201094" y="2010343"/>
          <a:ext cx="2868885" cy="17213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• </a:t>
          </a:r>
          <a:r>
            <a:rPr lang="en-US" sz="1300" kern="1200" dirty="0" err="1"/>
            <a:t>ᑐᓯᓚᑦᓯᒍᑎᐅᖏᓐᓇᓂᕐᓴᐅᓲᑦ</a:t>
          </a:r>
          <a:r>
            <a:rPr lang="en-US" sz="1300" kern="1200" dirty="0"/>
            <a:t>: </a:t>
          </a:r>
          <a:r>
            <a:rPr lang="en-US" sz="1300" kern="1200" dirty="0" err="1"/>
            <a:t>ᓂᐱᕆᑦᑐᓂᒃ</a:t>
          </a:r>
          <a:r>
            <a:rPr lang="en-US" sz="1300" kern="1200" dirty="0"/>
            <a:t> </a:t>
          </a:r>
          <a:r>
            <a:rPr lang="en-US" sz="1300" kern="1200" dirty="0" err="1"/>
            <a:t>ᑐᓵᖃᑦᑕᓂᖅ</a:t>
          </a:r>
          <a:r>
            <a:rPr lang="en-US" sz="1300" kern="1200" dirty="0"/>
            <a:t>, </a:t>
          </a:r>
          <a:r>
            <a:rPr lang="en-US" sz="1300" kern="1200" dirty="0" err="1"/>
            <a:t>ᖃᓂᒻᒪᓯᒧᑦ</a:t>
          </a:r>
          <a:r>
            <a:rPr lang="en-US" sz="1300" kern="1200" dirty="0"/>
            <a:t> </a:t>
          </a:r>
          <a:r>
            <a:rPr lang="en-US" sz="1300" kern="1200" dirty="0" err="1"/>
            <a:t>ᓱᕐᕋᑕᐅᓂᖅ</a:t>
          </a:r>
          <a:r>
            <a:rPr lang="en-US" sz="1300" kern="1200" dirty="0"/>
            <a:t>, </a:t>
          </a:r>
          <a:r>
            <a:rPr lang="en-US" sz="1300" kern="1200" dirty="0" err="1"/>
            <a:t>ᐃᓄᑐᖃᖕᖑᐸᓪᓕᐊᓂᖅ</a:t>
          </a:r>
          <a:r>
            <a:rPr lang="en-US" sz="1300" kern="1200" dirty="0"/>
            <a:t>, </a:t>
          </a:r>
          <a:r>
            <a:rPr lang="en-US" sz="1300" kern="1200" dirty="0" err="1"/>
            <a:t>ᐃᓅᓕᕐᓱᓂ</a:t>
          </a:r>
          <a:r>
            <a:rPr lang="en-US" sz="1300" kern="1200" dirty="0"/>
            <a:t> </a:t>
          </a:r>
          <a:r>
            <a:rPr lang="en-US" sz="1300" kern="1200" dirty="0" err="1"/>
            <a:t>ᐊᐅᖓᓃᑦᑐᑦ</a:t>
          </a:r>
          <a:r>
            <a:rPr lang="en-US" sz="1300" kern="1200" dirty="0"/>
            <a:t> </a:t>
          </a:r>
          <a:r>
            <a:rPr lang="en-US" sz="1300" kern="1200" dirty="0" err="1"/>
            <a:t>ᓯᐅᓯᕆᑦᓱᓂᓗ</a:t>
          </a:r>
          <a:r>
            <a:rPr lang="en-US" sz="1300" kern="1200" dirty="0"/>
            <a:t> </a:t>
          </a:r>
          <a:r>
            <a:rPr lang="en-US" sz="1300" kern="1200" dirty="0" err="1"/>
            <a:t>ᐋᓐᓂᐊᓯᐅᕐᑕᐅᓯᒪᖕᖏᓃᑦ</a:t>
          </a:r>
          <a:endParaRPr lang="en-US" sz="1300" kern="1200" dirty="0"/>
        </a:p>
      </dsp:txBody>
      <dsp:txXfrm>
        <a:off x="4201094" y="2010343"/>
        <a:ext cx="2868885" cy="1721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5EEE0-C58A-4565-8DAF-8A969175A208}">
      <dsp:nvSpPr>
        <dsp:cNvPr id="0" name=""/>
        <dsp:cNvSpPr/>
      </dsp:nvSpPr>
      <dsp:spPr>
        <a:xfrm>
          <a:off x="73847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6F3E9-D770-41EC-9C92-048FBADDF359}">
      <dsp:nvSpPr>
        <dsp:cNvPr id="0" name=""/>
        <dsp:cNvSpPr/>
      </dsp:nvSpPr>
      <dsp:spPr>
        <a:xfrm>
          <a:off x="78583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• </a:t>
          </a:r>
          <a:r>
            <a:rPr lang="en-US" sz="1100" kern="1200" dirty="0" err="1"/>
            <a:t>ᑐᓵᓂᖅ</a:t>
          </a:r>
          <a:r>
            <a:rPr lang="en-US" sz="1100" kern="1200" dirty="0"/>
            <a:t> </a:t>
          </a:r>
          <a:r>
            <a:rPr lang="en-US" sz="1100" kern="1200" dirty="0" err="1"/>
            <a:t>ᐱᑐᑦᓯᒪᓪᓚᕆᑉᐳᖅ</a:t>
          </a:r>
          <a:r>
            <a:rPr lang="en-US" sz="1100" kern="1200" dirty="0"/>
            <a:t> </a:t>
          </a:r>
          <a:r>
            <a:rPr lang="en-US" sz="1100" kern="1200" dirty="0" err="1"/>
            <a:t>ᐅᓂᒃᑲᑐᓂᒃ</a:t>
          </a:r>
          <a:r>
            <a:rPr lang="en-US" sz="1100" kern="1200" dirty="0"/>
            <a:t> </a:t>
          </a:r>
          <a:r>
            <a:rPr lang="en-US" sz="1100" kern="1200" dirty="0" err="1"/>
            <a:t>ᓈᓚᓐᓂᓄᑦ</a:t>
          </a:r>
          <a:r>
            <a:rPr lang="en-US" sz="1100" kern="1200" dirty="0"/>
            <a:t>, </a:t>
          </a:r>
          <a:r>
            <a:rPr lang="en-US" sz="1100" kern="1200" dirty="0" err="1"/>
            <a:t>ᐅᖃᐅᓯᑐᐃᓐᓇᑯᑦ</a:t>
          </a:r>
          <a:r>
            <a:rPr lang="en-US" sz="1100" kern="1200" dirty="0"/>
            <a:t> </a:t>
          </a:r>
          <a:r>
            <a:rPr lang="en-US" sz="1100" kern="1200" dirty="0" err="1"/>
            <a:t>ᐱᕙᓪᓕᐊᓯᒪᓂᕐᒥᒃ</a:t>
          </a:r>
          <a:r>
            <a:rPr lang="en-US" sz="1100" kern="1200" dirty="0"/>
            <a:t> </a:t>
          </a:r>
          <a:r>
            <a:rPr lang="en-US" sz="1100" kern="1200" dirty="0" err="1"/>
            <a:t>ᐅᓂᒃᑲᐅᓯᕐᓄᑦ</a:t>
          </a:r>
          <a:r>
            <a:rPr lang="en-US" sz="1100" kern="1200" dirty="0"/>
            <a:t>  </a:t>
          </a:r>
          <a:r>
            <a:rPr lang="en-US" sz="1100" kern="1200" dirty="0" err="1"/>
            <a:t>ᐱᐅᓯᑐᖃᒃᑯᓗ</a:t>
          </a:r>
          <a:r>
            <a:rPr lang="en-US" sz="1100" kern="1200" dirty="0"/>
            <a:t>  </a:t>
          </a:r>
          <a:r>
            <a:rPr lang="en-US" sz="1100" kern="1200" dirty="0" err="1"/>
            <a:t>ᖃᐅᔨᒪᔭᐅᔪᑐᖃᕐᓄᑦ</a:t>
          </a:r>
          <a:endParaRPr lang="en-US" sz="1100" kern="1200" dirty="0"/>
        </a:p>
      </dsp:txBody>
      <dsp:txXfrm>
        <a:off x="78583" y="2435142"/>
        <a:ext cx="2399612" cy="720000"/>
      </dsp:txXfrm>
    </dsp:sp>
    <dsp:sp modelId="{F7882D2E-E107-4320-9DD0-0A671B040931}">
      <dsp:nvSpPr>
        <dsp:cNvPr id="0" name=""/>
        <dsp:cNvSpPr/>
      </dsp:nvSpPr>
      <dsp:spPr>
        <a:xfrm>
          <a:off x="3558022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D5AE9-F027-4417-8D7C-D7E57DBCCC78}">
      <dsp:nvSpPr>
        <dsp:cNvPr id="0" name=""/>
        <dsp:cNvSpPr/>
      </dsp:nvSpPr>
      <dsp:spPr>
        <a:xfrm>
          <a:off x="2898129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• </a:t>
          </a:r>
          <a:r>
            <a:rPr lang="en-US" sz="1100" kern="1200" dirty="0" err="1"/>
            <a:t>ᑐᓯᓚᓐᓂᖅ</a:t>
          </a:r>
          <a:r>
            <a:rPr lang="en-US" sz="1100" kern="1200" dirty="0"/>
            <a:t> </a:t>
          </a:r>
          <a:r>
            <a:rPr lang="en-US" sz="1100" kern="1200" dirty="0" err="1"/>
            <a:t>ᑐᓵᑦᓯᐊᕈᓐᓀᓂᕐᓗ</a:t>
          </a:r>
          <a:r>
            <a:rPr lang="en-US" sz="1100" kern="1200" dirty="0"/>
            <a:t> </a:t>
          </a:r>
          <a:r>
            <a:rPr lang="en-US" sz="1100" kern="1200" dirty="0" err="1"/>
            <a:t>ᓱᕐᕃᓯᒪᒍᓐᓇᐴᒃ</a:t>
          </a:r>
          <a:r>
            <a:rPr lang="en-US" sz="1100" kern="1200" dirty="0"/>
            <a:t> </a:t>
          </a:r>
          <a:r>
            <a:rPr lang="en-US" sz="1100" kern="1200" dirty="0" err="1"/>
            <a:t>ᐃᓚᐅᖃᑦᑕᓂᑦᓴᓂᒃ</a:t>
          </a:r>
          <a:r>
            <a:rPr lang="en-US" sz="1100" kern="1200" dirty="0"/>
            <a:t> </a:t>
          </a:r>
          <a:r>
            <a:rPr lang="en-US" sz="1100" kern="1200" dirty="0" err="1"/>
            <a:t>ᐃᓗᕐᖁᓯᕐᒥᒃ</a:t>
          </a:r>
          <a:r>
            <a:rPr lang="en-US" sz="1100" kern="1200" dirty="0"/>
            <a:t> </a:t>
          </a:r>
          <a:r>
            <a:rPr lang="en-US" sz="1100" kern="1200" dirty="0" err="1"/>
            <a:t>ᐱᒐᓱᒍᑎᖃᓕᕐᑐᓄᓪᓗ</a:t>
          </a:r>
          <a:r>
            <a:rPr lang="en-US" sz="1100" kern="1200" dirty="0"/>
            <a:t> </a:t>
          </a:r>
          <a:r>
            <a:rPr lang="en-US" sz="1100" kern="1200" dirty="0" err="1"/>
            <a:t>ᐃᓅᖃᑎᒌᓐᓂᑯᓪᓗ</a:t>
          </a:r>
          <a:r>
            <a:rPr lang="en-US" sz="1100" kern="1200" dirty="0"/>
            <a:t> </a:t>
          </a:r>
          <a:r>
            <a:rPr lang="en-US" sz="1100" kern="1200" dirty="0" err="1"/>
            <a:t>ᓄᓇᕐᖃᑎᒌᓂ</a:t>
          </a:r>
          <a:r>
            <a:rPr lang="en-US" sz="1100" kern="1200" dirty="0"/>
            <a:t>.</a:t>
          </a:r>
        </a:p>
      </dsp:txBody>
      <dsp:txXfrm>
        <a:off x="2898129" y="2435142"/>
        <a:ext cx="2399612" cy="720000"/>
      </dsp:txXfrm>
    </dsp:sp>
    <dsp:sp modelId="{337FF875-A857-4245-B97F-C19C4F32148D}">
      <dsp:nvSpPr>
        <dsp:cNvPr id="0" name=""/>
        <dsp:cNvSpPr/>
      </dsp:nvSpPr>
      <dsp:spPr>
        <a:xfrm>
          <a:off x="637756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CCFE0-284D-40D7-94CD-106BE6444B11}">
      <dsp:nvSpPr>
        <dsp:cNvPr id="0" name=""/>
        <dsp:cNvSpPr/>
      </dsp:nvSpPr>
      <dsp:spPr>
        <a:xfrm>
          <a:off x="5717674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•</a:t>
          </a:r>
          <a:r>
            <a:rPr lang="en-US" sz="1100" kern="1200" dirty="0" err="1"/>
            <a:t>ᓄᓇᓕᑐᙯᑦ</a:t>
          </a:r>
          <a:r>
            <a:rPr lang="en-US" sz="1100" kern="1200" dirty="0"/>
            <a:t> </a:t>
          </a:r>
          <a:r>
            <a:rPr lang="en-US" sz="1100" kern="1200" dirty="0" err="1"/>
            <a:t>ᖃᓄᐃᓘᕈᑎᒋᓲᖏᑦ</a:t>
          </a:r>
          <a:r>
            <a:rPr lang="en-US" sz="1100" kern="1200" dirty="0"/>
            <a:t> </a:t>
          </a:r>
          <a:r>
            <a:rPr lang="en-US" sz="1100" kern="1200" dirty="0" err="1"/>
            <a:t>ᐱᔭᖃᕐᓂᓴᐅᕗᑦ</a:t>
          </a:r>
          <a:r>
            <a:rPr lang="en-US" sz="1100" kern="1200" dirty="0"/>
            <a:t>  </a:t>
          </a:r>
          <a:r>
            <a:rPr lang="en-US" sz="1100" kern="1200" dirty="0" err="1"/>
            <a:t>ᓇᓪᓕᖁᐊᕇᓐᓂᓂᒃ</a:t>
          </a:r>
          <a:r>
            <a:rPr lang="en-US" sz="1100" kern="1200" dirty="0"/>
            <a:t>, </a:t>
          </a:r>
          <a:r>
            <a:rPr lang="en-US" sz="1100" kern="1200" dirty="0" err="1"/>
            <a:t>ᐱᑐᑦᓯᒪᐅᑎᓂᕐᓂᓗ</a:t>
          </a:r>
          <a:r>
            <a:rPr lang="en-US" sz="1100" kern="1200" dirty="0"/>
            <a:t> </a:t>
          </a:r>
          <a:r>
            <a:rPr lang="en-US" sz="1100" kern="1200" dirty="0" err="1"/>
            <a:t>ᐃᓗᓐᓈᒍᓪᓗ</a:t>
          </a:r>
          <a:r>
            <a:rPr lang="en-US" sz="1100" kern="1200" dirty="0"/>
            <a:t> </a:t>
          </a:r>
          <a:r>
            <a:rPr lang="en-US" sz="1100" kern="1200" dirty="0" err="1"/>
            <a:t>ᖃᓄᐃᖕᖏᓯᐊᕆᐊᖃᕐᓂᓂᒃ</a:t>
          </a:r>
          <a:r>
            <a:rPr lang="en-US" sz="1100" kern="1200" dirty="0"/>
            <a:t>.</a:t>
          </a:r>
        </a:p>
      </dsp:txBody>
      <dsp:txXfrm>
        <a:off x="5717674" y="2435142"/>
        <a:ext cx="2399612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75E94-2777-4443-A28D-8E753B38ECBF}">
      <dsp:nvSpPr>
        <dsp:cNvPr id="0" name=""/>
        <dsp:cNvSpPr/>
      </dsp:nvSpPr>
      <dsp:spPr>
        <a:xfrm>
          <a:off x="3034531" y="1433"/>
          <a:ext cx="1817637" cy="11814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•. </a:t>
          </a:r>
          <a:r>
            <a:rPr lang="en-US" sz="1000" kern="1200" dirty="0" err="1">
              <a:latin typeface="Ilisarniq" pitchFamily="2" charset="77"/>
            </a:rPr>
            <a:t>ᑐᓴᖃᑦᑕᐅᑎᓃᑦ</a:t>
          </a:r>
          <a:r>
            <a:rPr lang="en-US" sz="1000" kern="1200" dirty="0">
              <a:latin typeface="Ilisarniq" pitchFamily="2" charset="77"/>
            </a:rPr>
            <a:t> </a:t>
          </a:r>
          <a:r>
            <a:rPr lang="en-US" sz="1000" kern="1200" dirty="0" err="1">
              <a:latin typeface="Ilisarniq" pitchFamily="2" charset="77"/>
            </a:rPr>
            <a:t>ᐊᕐᖁᑌᓐᓕᑕᕈᑎᖏᑦ</a:t>
          </a:r>
          <a:r>
            <a:rPr lang="en-US" sz="1000" kern="1200" dirty="0">
              <a:latin typeface="Ilisarniq" pitchFamily="2" charset="77"/>
            </a:rPr>
            <a:t> </a:t>
          </a:r>
          <a:r>
            <a:rPr lang="en-US" sz="1000" kern="1200" dirty="0" err="1">
              <a:latin typeface="Ilisarniq" pitchFamily="2" charset="77"/>
            </a:rPr>
            <a:t>ᓯᕗᓪᓕᐅᒍᓐᓇᐳᑦ</a:t>
          </a:r>
          <a:r>
            <a:rPr lang="en-US" sz="1000" kern="1200" dirty="0">
              <a:latin typeface="Ilisarniq" pitchFamily="2" charset="77"/>
            </a:rPr>
            <a:t> </a:t>
          </a:r>
          <a:r>
            <a:rPr lang="en-US" sz="1000" kern="1200" dirty="0" err="1">
              <a:latin typeface="Ilisarniq" pitchFamily="2" charset="77"/>
            </a:rPr>
            <a:t>ᐃᓄᑑᑎᓕᓂᕐᓂᑦ</a:t>
          </a:r>
          <a:r>
            <a:rPr lang="en-US" sz="1000" kern="1200" dirty="0">
              <a:latin typeface="Ilisarniq" pitchFamily="2" charset="77"/>
            </a:rPr>
            <a:t> </a:t>
          </a:r>
          <a:r>
            <a:rPr lang="en-US" sz="1000" kern="1200" dirty="0" err="1">
              <a:latin typeface="Ilisarniq" pitchFamily="2" charset="77"/>
            </a:rPr>
            <a:t>ᐃᓚᐅᖃᑦᑕᕈᓐᓀᓂᕐᓄᓗ</a:t>
          </a:r>
          <a:r>
            <a:rPr lang="en-US" sz="1000" kern="1200" dirty="0">
              <a:latin typeface="Ilisarniq" pitchFamily="2" charset="77"/>
            </a:rPr>
            <a:t> </a:t>
          </a:r>
          <a:r>
            <a:rPr lang="en-US" sz="1000" kern="1200" dirty="0" err="1">
              <a:latin typeface="Ilisarniq" pitchFamily="2" charset="77"/>
            </a:rPr>
            <a:t>ᓄᓇᓖᑦ</a:t>
          </a:r>
          <a:r>
            <a:rPr lang="en-US" sz="1000" kern="1200" dirty="0">
              <a:latin typeface="Ilisarniq" pitchFamily="2" charset="77"/>
            </a:rPr>
            <a:t> </a:t>
          </a:r>
          <a:r>
            <a:rPr lang="en-US" sz="1000" kern="1200" dirty="0" err="1">
              <a:latin typeface="Ilisarniq" pitchFamily="2" charset="77"/>
            </a:rPr>
            <a:t>ᖃᓄᐃᓘᕐᓂᕆᓕᕐᑕᖏᓐᓄᑦ</a:t>
          </a:r>
          <a:endParaRPr lang="en-US" sz="1000" kern="1200" dirty="0">
            <a:latin typeface="Ilisarniq" pitchFamily="2" charset="77"/>
          </a:endParaRPr>
        </a:p>
      </dsp:txBody>
      <dsp:txXfrm>
        <a:off x="3092205" y="59107"/>
        <a:ext cx="1702289" cy="1066116"/>
      </dsp:txXfrm>
    </dsp:sp>
    <dsp:sp modelId="{39C10E44-5DBE-4885-BD1C-5EB7D3C04B0F}">
      <dsp:nvSpPr>
        <dsp:cNvPr id="0" name=""/>
        <dsp:cNvSpPr/>
      </dsp:nvSpPr>
      <dsp:spPr>
        <a:xfrm>
          <a:off x="2395940" y="612536"/>
          <a:ext cx="3154013" cy="3154013"/>
        </a:xfrm>
        <a:custGeom>
          <a:avLst/>
          <a:gdLst/>
          <a:ahLst/>
          <a:cxnLst/>
          <a:rect l="0" t="0" r="0" b="0"/>
          <a:pathLst>
            <a:path>
              <a:moveTo>
                <a:pt x="2713778" y="483983"/>
              </a:moveTo>
              <a:arcTo wR="1577006" hR="1577006" stAng="18967439" swAng="240470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43B05-C81B-4643-A809-27F55017E600}">
      <dsp:nvSpPr>
        <dsp:cNvPr id="0" name=""/>
        <dsp:cNvSpPr/>
      </dsp:nvSpPr>
      <dsp:spPr>
        <a:xfrm>
          <a:off x="4405670" y="2421047"/>
          <a:ext cx="1817637" cy="11814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• </a:t>
          </a:r>
          <a:r>
            <a:rPr lang="en-US" sz="1000" kern="1200" dirty="0" err="1">
              <a:latin typeface="Ilisarniq" pitchFamily="2" charset="77"/>
            </a:rPr>
            <a:t>ᐃᑉᐱᓂᐊᕐᓃᑦ</a:t>
          </a:r>
          <a:r>
            <a:rPr lang="en-US" sz="1000" kern="1200" dirty="0">
              <a:latin typeface="Ilisarniq" pitchFamily="2" charset="77"/>
            </a:rPr>
            <a:t> </a:t>
          </a:r>
          <a:r>
            <a:rPr lang="en-US" sz="1000" kern="1200" dirty="0" err="1">
              <a:latin typeface="Ilisarniq" pitchFamily="2" charset="77"/>
            </a:rPr>
            <a:t>ᐃᓱᒪᑦᓯᐊᕈᓐᓀᓂᕐᒥᒃ</a:t>
          </a:r>
          <a:r>
            <a:rPr lang="en-US" sz="1000" kern="1200" dirty="0">
              <a:latin typeface="Ilisarniq" pitchFamily="2" charset="77"/>
            </a:rPr>
            <a:t>, </a:t>
          </a:r>
          <a:r>
            <a:rPr lang="en-US" sz="1000" kern="1200" dirty="0" err="1">
              <a:latin typeface="Ilisarniq" pitchFamily="2" charset="77"/>
            </a:rPr>
            <a:t>ᑲᖕᖑᓱᓐᓂᒥᒃ</a:t>
          </a:r>
          <a:r>
            <a:rPr lang="en-US" sz="1000" kern="1200" dirty="0">
              <a:latin typeface="Ilisarniq" pitchFamily="2" charset="77"/>
            </a:rPr>
            <a:t> </a:t>
          </a:r>
          <a:r>
            <a:rPr lang="en-US" sz="1000" kern="1200" dirty="0" err="1">
              <a:latin typeface="Ilisarniq" pitchFamily="2" charset="77"/>
            </a:rPr>
            <a:t>ᐅᕝᕙᓘᓐᓃᑦ</a:t>
          </a:r>
          <a:r>
            <a:rPr lang="en-US" sz="1000" kern="1200" dirty="0">
              <a:latin typeface="Ilisarniq" pitchFamily="2" charset="77"/>
            </a:rPr>
            <a:t> </a:t>
          </a:r>
          <a:r>
            <a:rPr lang="en-US" sz="1000" kern="1200" dirty="0" err="1">
              <a:latin typeface="Ilisarniq" pitchFamily="2" charset="77"/>
            </a:rPr>
            <a:t>ᐃᒣᑦᑐᕆᓐᓈᓂᕐᒥᒃ</a:t>
          </a:r>
          <a:r>
            <a:rPr lang="en-US" sz="1000" kern="1200" dirty="0">
              <a:latin typeface="Ilisarniq" pitchFamily="2" charset="77"/>
            </a:rPr>
            <a:t> </a:t>
          </a:r>
          <a:r>
            <a:rPr lang="en-US" sz="1000" kern="1200" dirty="0" err="1">
              <a:latin typeface="Ilisarniq" pitchFamily="2" charset="77"/>
            </a:rPr>
            <a:t>ᐱᑕᓕᐹᓗᕙᑉᐳᑦ</a:t>
          </a:r>
          <a:endParaRPr lang="en-US" sz="1000" kern="1200" dirty="0">
            <a:latin typeface="Ilisarniq" pitchFamily="2" charset="77"/>
          </a:endParaRPr>
        </a:p>
      </dsp:txBody>
      <dsp:txXfrm>
        <a:off x="4463344" y="2478721"/>
        <a:ext cx="1702289" cy="1066116"/>
      </dsp:txXfrm>
    </dsp:sp>
    <dsp:sp modelId="{41C2FE56-4C22-4A6C-9B30-D6FD3C4C13C7}">
      <dsp:nvSpPr>
        <dsp:cNvPr id="0" name=""/>
        <dsp:cNvSpPr/>
      </dsp:nvSpPr>
      <dsp:spPr>
        <a:xfrm>
          <a:off x="2400082" y="611417"/>
          <a:ext cx="3154013" cy="3154013"/>
        </a:xfrm>
        <a:custGeom>
          <a:avLst/>
          <a:gdLst/>
          <a:ahLst/>
          <a:cxnLst/>
          <a:rect l="0" t="0" r="0" b="0"/>
          <a:pathLst>
            <a:path>
              <a:moveTo>
                <a:pt x="1995595" y="3097445"/>
              </a:moveTo>
              <a:arcTo wR="1577006" hR="1577006" stAng="4476440" swAng="209559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D5E6C-A468-485C-9B93-2A6C60DE26F9}">
      <dsp:nvSpPr>
        <dsp:cNvPr id="0" name=""/>
        <dsp:cNvSpPr/>
      </dsp:nvSpPr>
      <dsp:spPr>
        <a:xfrm>
          <a:off x="1668803" y="2366943"/>
          <a:ext cx="1817637" cy="11814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•</a:t>
          </a:r>
          <a:r>
            <a:rPr lang="en-US" sz="1000" kern="1200" dirty="0" err="1">
              <a:latin typeface="Ilisarniq" pitchFamily="2" charset="77"/>
            </a:rPr>
            <a:t>ᓄᓇᓕᐊᕈᕐᓂ</a:t>
          </a:r>
          <a:r>
            <a:rPr lang="en-US" sz="1000" kern="1200" dirty="0">
              <a:latin typeface="Ilisarniq" pitchFamily="2" charset="77"/>
            </a:rPr>
            <a:t> </a:t>
          </a:r>
          <a:r>
            <a:rPr lang="en-US" sz="1000" kern="1200" dirty="0" err="1">
              <a:latin typeface="Ilisarniq" pitchFamily="2" charset="77"/>
            </a:rPr>
            <a:t>ᐃᓄᓕᓐᓂ</a:t>
          </a:r>
          <a:r>
            <a:rPr lang="en-US" sz="1000" kern="1200" dirty="0">
              <a:latin typeface="Ilisarniq" pitchFamily="2" charset="77"/>
            </a:rPr>
            <a:t> </a:t>
          </a:r>
          <a:r>
            <a:rPr lang="en-US" sz="1000" kern="1200" dirty="0" err="1">
              <a:latin typeface="Ilisarniq" pitchFamily="2" charset="77"/>
            </a:rPr>
            <a:t>ᐃᓚᒌᑦᓯᐊᑐᓂᒃ</a:t>
          </a:r>
          <a:r>
            <a:rPr lang="en-US" sz="1000" kern="1200" dirty="0">
              <a:latin typeface="Ilisarniq" pitchFamily="2" charset="77"/>
            </a:rPr>
            <a:t> </a:t>
          </a:r>
          <a:r>
            <a:rPr lang="en-US" sz="1000" kern="1200" dirty="0" err="1">
              <a:latin typeface="Ilisarniq" pitchFamily="2" charset="77"/>
            </a:rPr>
            <a:t>ᑐᓯᓚᓐᓂᖅ</a:t>
          </a:r>
          <a:r>
            <a:rPr lang="en-US" sz="1000" kern="1200" dirty="0">
              <a:latin typeface="Ilisarniq" pitchFamily="2" charset="77"/>
            </a:rPr>
            <a:t> </a:t>
          </a:r>
          <a:r>
            <a:rPr lang="en-US" sz="1000" kern="1200" dirty="0" err="1">
              <a:latin typeface="Ilisarniq" pitchFamily="2" charset="77"/>
            </a:rPr>
            <a:t>ᓱᕐᕃᒪᒍᓐᓇᖁᖅ</a:t>
          </a:r>
          <a:r>
            <a:rPr lang="en-US" sz="1000" kern="1200" dirty="0">
              <a:latin typeface="Ilisarniq" pitchFamily="2" charset="77"/>
            </a:rPr>
            <a:t> </a:t>
          </a:r>
          <a:r>
            <a:rPr lang="en-US" sz="1000" kern="1200" dirty="0" err="1">
              <a:latin typeface="Ilisarniq" pitchFamily="2" charset="77"/>
            </a:rPr>
            <a:t>ᐃᓅᖃᑎᒌᓐᓂᓂᓪᓗ</a:t>
          </a:r>
          <a:r>
            <a:rPr lang="en-US" sz="1000" kern="1200" dirty="0">
              <a:latin typeface="Ilisarniq" pitchFamily="2" charset="77"/>
            </a:rPr>
            <a:t> </a:t>
          </a:r>
          <a:r>
            <a:rPr lang="en-US" sz="1000" kern="1200" dirty="0" err="1">
              <a:latin typeface="Ilisarniq" pitchFamily="2" charset="77"/>
            </a:rPr>
            <a:t>ᑭᓇᐅᑎᓐᓂᓂᓪᓗ</a:t>
          </a:r>
          <a:endParaRPr lang="en-US" sz="1000" kern="1200" dirty="0">
            <a:latin typeface="Ilisarniq" pitchFamily="2" charset="77"/>
          </a:endParaRPr>
        </a:p>
      </dsp:txBody>
      <dsp:txXfrm>
        <a:off x="1726477" y="2424617"/>
        <a:ext cx="1702289" cy="1066116"/>
      </dsp:txXfrm>
    </dsp:sp>
    <dsp:sp modelId="{A8AC454A-3CD5-4CD7-B69B-2C3861BE9047}">
      <dsp:nvSpPr>
        <dsp:cNvPr id="0" name=""/>
        <dsp:cNvSpPr/>
      </dsp:nvSpPr>
      <dsp:spPr>
        <a:xfrm>
          <a:off x="2366343" y="592166"/>
          <a:ext cx="3154013" cy="3154013"/>
        </a:xfrm>
        <a:custGeom>
          <a:avLst/>
          <a:gdLst/>
          <a:ahLst/>
          <a:cxnLst/>
          <a:rect l="0" t="0" r="0" b="0"/>
          <a:pathLst>
            <a:path>
              <a:moveTo>
                <a:pt x="5083" y="1450482"/>
              </a:moveTo>
              <a:arcTo wR="1577006" hR="1577006" stAng="11076110" swAng="230410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5A0D3-2A09-954E-BA8A-C7F22D718B0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9F6E1-4661-CC4B-95D9-DD782A38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3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9F6E1-4661-CC4B-95D9-DD782A38FA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37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hyperlink" Target="https://www.flickr.com/photos/caribb/84655830/" TargetMode="External"/><Relationship Id="rId7" Type="http://schemas.openxmlformats.org/officeDocument/2006/relationships/hyperlink" Target="https://www.flickr.com/photos/axelrd/8306927779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hyperlink" Target="https://www.flickr.com/photos/leogoguen/1093542414/" TargetMode="Externa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14.jpg"/><Relationship Id="rId9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lapaga.blogspot.com/2010/11/ruidos-molestos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18.jpe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flickr.com/photos/nationalmuseet/1532713128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rendiendojuntoselblog.blogspot.com/2018/01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36F9B-3310-45E5-3B11-6AC216AB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9184"/>
            <a:ext cx="5170932" cy="1783080"/>
          </a:xfrm>
        </p:spPr>
        <p:txBody>
          <a:bodyPr anchor="b">
            <a:normAutofit/>
          </a:bodyPr>
          <a:lstStyle/>
          <a:p>
            <a:r>
              <a:rPr lang="en-CA" sz="3200" dirty="0" err="1">
                <a:latin typeface="Ilisarniq" pitchFamily="2" charset="77"/>
              </a:rPr>
              <a:t>ᑎᓕᔭᐅᒪᒍᑎᕗᑦ</a:t>
            </a:r>
            <a:r>
              <a:rPr lang="en-CA" sz="3200" dirty="0">
                <a:latin typeface="Ilisarniq" pitchFamily="2" charset="77"/>
              </a:rPr>
              <a:t> </a:t>
            </a:r>
            <a:r>
              <a:rPr lang="en-CA" sz="3200" dirty="0" err="1">
                <a:latin typeface="Ilisarniq" pitchFamily="2" charset="77"/>
              </a:rPr>
              <a:t>ᓯᕗᓂᑦᑎᓂᓗ</a:t>
            </a:r>
            <a:r>
              <a:rPr lang="en-CA" sz="3200" dirty="0">
                <a:latin typeface="Ilisarniq" pitchFamily="2" charset="77"/>
              </a:rPr>
              <a:t> </a:t>
            </a:r>
            <a:r>
              <a:rPr lang="en-CA" sz="3200" dirty="0" err="1">
                <a:latin typeface="Ilisarniq" pitchFamily="2" charset="77"/>
              </a:rPr>
              <a:t>ᑕᐅᑐᑦᑕᕗᑦ</a:t>
            </a:r>
            <a:endParaRPr lang="en-CA" sz="3200" dirty="0">
              <a:latin typeface="Ilisarniq" pitchFamily="2" charset="77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214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13406" y="3458"/>
                  <a:pt x="1273076" y="0"/>
                </a:cubicBezTo>
                <a:cubicBezTo>
                  <a:pt x="1532746" y="-3458"/>
                  <a:pt x="1697408" y="-16840"/>
                  <a:pt x="1909615" y="0"/>
                </a:cubicBezTo>
                <a:cubicBezTo>
                  <a:pt x="2121822" y="16840"/>
                  <a:pt x="2213494" y="-18555"/>
                  <a:pt x="2482499" y="0"/>
                </a:cubicBezTo>
                <a:cubicBezTo>
                  <a:pt x="2751504" y="18555"/>
                  <a:pt x="3004132" y="-28750"/>
                  <a:pt x="3182691" y="0"/>
                </a:cubicBezTo>
                <a:cubicBezTo>
                  <a:pt x="3183133" y="4516"/>
                  <a:pt x="3181864" y="12266"/>
                  <a:pt x="3182691" y="18288"/>
                </a:cubicBezTo>
                <a:cubicBezTo>
                  <a:pt x="2947041" y="16687"/>
                  <a:pt x="2875741" y="22937"/>
                  <a:pt x="2609807" y="18288"/>
                </a:cubicBezTo>
                <a:cubicBezTo>
                  <a:pt x="2343873" y="13639"/>
                  <a:pt x="2331203" y="31729"/>
                  <a:pt x="2068749" y="18288"/>
                </a:cubicBezTo>
                <a:cubicBezTo>
                  <a:pt x="1806295" y="4847"/>
                  <a:pt x="1713773" y="47088"/>
                  <a:pt x="1432211" y="18288"/>
                </a:cubicBezTo>
                <a:cubicBezTo>
                  <a:pt x="1150649" y="-10512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7695" y="-19360"/>
                  <a:pt x="392581" y="-28596"/>
                  <a:pt x="572884" y="0"/>
                </a:cubicBezTo>
                <a:cubicBezTo>
                  <a:pt x="753187" y="28596"/>
                  <a:pt x="922042" y="4121"/>
                  <a:pt x="1113942" y="0"/>
                </a:cubicBezTo>
                <a:cubicBezTo>
                  <a:pt x="1305842" y="-4121"/>
                  <a:pt x="1501806" y="28092"/>
                  <a:pt x="1686826" y="0"/>
                </a:cubicBezTo>
                <a:cubicBezTo>
                  <a:pt x="1871846" y="-28092"/>
                  <a:pt x="2170181" y="-20672"/>
                  <a:pt x="2323364" y="0"/>
                </a:cubicBezTo>
                <a:cubicBezTo>
                  <a:pt x="2476547" y="20672"/>
                  <a:pt x="2919163" y="6097"/>
                  <a:pt x="3182691" y="0"/>
                </a:cubicBezTo>
                <a:cubicBezTo>
                  <a:pt x="3183268" y="4624"/>
                  <a:pt x="3183510" y="11191"/>
                  <a:pt x="3182691" y="18288"/>
                </a:cubicBezTo>
                <a:cubicBezTo>
                  <a:pt x="3026064" y="-10849"/>
                  <a:pt x="2775005" y="23067"/>
                  <a:pt x="2546153" y="18288"/>
                </a:cubicBezTo>
                <a:cubicBezTo>
                  <a:pt x="2317301" y="13509"/>
                  <a:pt x="2164351" y="-9884"/>
                  <a:pt x="1845961" y="18288"/>
                </a:cubicBezTo>
                <a:cubicBezTo>
                  <a:pt x="1527571" y="46460"/>
                  <a:pt x="1455006" y="5824"/>
                  <a:pt x="1304903" y="18288"/>
                </a:cubicBezTo>
                <a:cubicBezTo>
                  <a:pt x="1154800" y="30752"/>
                  <a:pt x="942107" y="-12056"/>
                  <a:pt x="604711" y="18288"/>
                </a:cubicBezTo>
                <a:cubicBezTo>
                  <a:pt x="267315" y="48632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A40F9-E21B-1850-8611-78844FDED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706624"/>
            <a:ext cx="5170932" cy="3483864"/>
          </a:xfrm>
        </p:spPr>
        <p:txBody>
          <a:bodyPr>
            <a:normAutofit fontScale="92500" lnSpcReduction="20000"/>
          </a:bodyPr>
          <a:lstStyle/>
          <a:p>
            <a:endParaRPr lang="en-US" sz="2000" dirty="0">
              <a:latin typeface="Ilisarniq" pitchFamily="2" charset="77"/>
            </a:endParaRPr>
          </a:p>
          <a:p>
            <a:r>
              <a:rPr lang="en-US" sz="2000" dirty="0" err="1">
                <a:latin typeface="Ilisarniq" pitchFamily="2" charset="77"/>
              </a:rPr>
              <a:t>ᑐᓵᔪᐃᑦ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ᑲᓱᕐᑎᓯᓱᖑᕗᑦ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ᐊᑯᓐᓂᖃᕈᑎᖏᓐᓂᒃ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ᐃᓕᓐᓂᐊᓂᕐᒥᓗ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ᐃᓗᓯᓕᕆᓂᕐᒥᓗ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ᐱᑦᔪᔨᒍᑎᓂᒃ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ᐱᔭᐅᑎᓲᒥᓐᓂᒃ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ᓄᓇᕐᖃᑎᒌᓄᑦ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ᐱᕕᖃᕐᑎᓯᒍᑎᒋᑦᓱᒋᑦ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ᐃᓕᓐᓂᐊᑎᑕᐅᒍᑎᑦᓴᓂᒃ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ᐃᓕᖓᔪᓂᒃ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ᑐᓯᓚᓐᓂᓄᑦ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ᐃᑲᔪᕐᓯᒍᑎᒋᑦᓱᒋᓪᓗ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ᐱᒐᓱᒍᑎᒋᒍᓐᓇᑕᖏᓐᓂᒃ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ᑐᓵᓂᖃᑦᓯᐊᕆᐊᖃᕐᓂᒥᒃ</a:t>
            </a:r>
            <a:r>
              <a:rPr lang="en-US" sz="2000" dirty="0">
                <a:latin typeface="Ilisarniq" pitchFamily="2" charset="77"/>
              </a:rPr>
              <a:t>. </a:t>
            </a:r>
            <a:r>
              <a:rPr lang="en-US" sz="2000" dirty="0" err="1">
                <a:latin typeface="Ilisarniq" pitchFamily="2" charset="77"/>
              </a:rPr>
              <a:t>ᑐᓵᔪᐃᑦ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ᑲᒪᕙᓐᓂᐊᑐᑦ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ᖃᐅᔨᓴᕐᓗᑎᒃ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ᓱᓇᒧᑦ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ᖃᓄᕐᓗ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ᑐᓵᑦᓯᐊᖏᑦᑐᓂᖃᕐᒪᖔᑕ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ᑐᓵᑦᓯᐊᖏᑦᑐᕈᕐᑎᓯᑦᑌᓕᒍᑎᓂᒃᓗ</a:t>
            </a:r>
            <a:r>
              <a:rPr lang="en-US" sz="2000" dirty="0">
                <a:latin typeface="Ilisarniq" pitchFamily="2" charset="77"/>
              </a:rPr>
              <a:t>. </a:t>
            </a:r>
            <a:r>
              <a:rPr lang="en-US" sz="2000" dirty="0" err="1">
                <a:latin typeface="Ilisarniq" pitchFamily="2" charset="77"/>
              </a:rPr>
              <a:t>ᓯᕗᓂᖃᕈᑎᐅᔪᑦ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ᐊᑯᓂ-ᑐᓯᓚᓐᓂᖃᕐᓂᐅᑉ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ᓱᕐᕃᓯᒪᒍᑎᒋᓲᖏᓐᓂᒃ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ᐱᔪᖃᕐᑎᓯᓪᓗᐊᑌᓕᓇᓱᓪᓗᑎᒃ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ᐱᐅᓯᒋᐊᕐᓗᒋᓪᓗ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ᖃᓄᐃᖕᖏᓯᐊᕐᓂᓴᖏᓪᓗ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ᐃᓅᖃᑎᒥᓄᓪᓗ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ᐃᓚᐅᑦᓯᐊᖏᓐᓇᕈᓐᓇᖁᓪᓗᒋᑦ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ᑐᓯᓚᑦᑐᑦ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ᐃᓄᐃᑦ</a:t>
            </a:r>
            <a:r>
              <a:rPr lang="en-US" sz="2000" dirty="0">
                <a:latin typeface="Ilisarniq" pitchFamily="2" charset="77"/>
              </a:rPr>
              <a:t>   </a:t>
            </a:r>
            <a:endParaRPr lang="en-CA" sz="2000" dirty="0">
              <a:latin typeface="Ilisarniq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5DB74-EC3F-91C1-29DC-5B1FA7479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538836"/>
            <a:ext cx="3010662" cy="301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5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063E580-BD51-4DC3-9968-97E5480C2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4262" y="349664"/>
            <a:ext cx="5343503" cy="1638377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3600" dirty="0"/>
            </a:br>
            <a:r>
              <a:rPr lang="en-US" sz="3600" dirty="0" err="1"/>
              <a:t>ᐱᔭᖃᕈᓐᓇᓂᖅ</a:t>
            </a:r>
            <a:r>
              <a:rPr lang="en-US" sz="3600" dirty="0"/>
              <a:t> </a:t>
            </a:r>
            <a:r>
              <a:rPr lang="en-US" sz="3600" dirty="0" err="1"/>
              <a:t>ᑐᓵᓂᒃᑯᑦ</a:t>
            </a:r>
            <a:r>
              <a:rPr lang="en-US" sz="3600" dirty="0"/>
              <a:t> </a:t>
            </a:r>
            <a:r>
              <a:rPr lang="en-US" sz="3600" dirty="0" err="1"/>
              <a:t>ᖃᓄᐃᖕᖏᓯᐊᕈᑎᑦᓴᓂᒃ</a:t>
            </a:r>
            <a:r>
              <a:rPr lang="en-US" sz="3600" dirty="0"/>
              <a:t> </a:t>
            </a:r>
            <a:r>
              <a:rPr lang="en-US" sz="3600" dirty="0" err="1"/>
              <a:t>ᓄᓇᓕᓐᓂ</a:t>
            </a:r>
            <a:r>
              <a:rPr lang="en-US" sz="3600" dirty="0"/>
              <a:t> </a:t>
            </a:r>
            <a:r>
              <a:rPr lang="en-US" sz="3600" dirty="0" err="1"/>
              <a:t>ᐅᖓᓯᑦᑐᓂ</a:t>
            </a:r>
            <a:r>
              <a:rPr lang="en-US" sz="3600" dirty="0"/>
              <a:t> </a:t>
            </a:r>
            <a:r>
              <a:rPr lang="en-US" sz="3600" dirty="0" err="1"/>
              <a:t>ᐋᓐᓂᐊᕕᒻᒪᕆᓕᓐᓄᑦ</a:t>
            </a:r>
            <a:endParaRPr lang="en-US" sz="3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43053" y="6150940"/>
            <a:ext cx="524256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433100" y="1760836"/>
            <a:ext cx="524256" cy="8897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8" y="252538"/>
            <a:ext cx="2621003" cy="6352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airplane in the sky&#10;&#10;AI-generated content may be incorrect.">
            <a:extLst>
              <a:ext uri="{FF2B5EF4-FFF2-40B4-BE49-F238E27FC236}">
                <a16:creationId xmlns:a16="http://schemas.microsoft.com/office/drawing/2014/main" id="{C1E86C43-3743-8092-3D77-28FD53607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014" r="6" b="263"/>
          <a:stretch>
            <a:fillRect/>
          </a:stretch>
        </p:blipFill>
        <p:spPr>
          <a:xfrm>
            <a:off x="436235" y="393681"/>
            <a:ext cx="2253871" cy="1374838"/>
          </a:xfrm>
          <a:prstGeom prst="rect">
            <a:avLst/>
          </a:prstGeom>
        </p:spPr>
      </p:pic>
      <p:pic>
        <p:nvPicPr>
          <p:cNvPr id="5" name="Picture 4" descr="A long shot of a town&#10;&#10;AI-generated content may be incorrect.">
            <a:extLst>
              <a:ext uri="{FF2B5EF4-FFF2-40B4-BE49-F238E27FC236}">
                <a16:creationId xmlns:a16="http://schemas.microsoft.com/office/drawing/2014/main" id="{5EB620AB-4570-B4B0-84C2-AD1C943A7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6970" r="6" b="1703"/>
          <a:stretch>
            <a:fillRect/>
          </a:stretch>
        </p:blipFill>
        <p:spPr>
          <a:xfrm>
            <a:off x="436235" y="1943317"/>
            <a:ext cx="2253871" cy="1374838"/>
          </a:xfrm>
          <a:prstGeom prst="rect">
            <a:avLst/>
          </a:prstGeom>
        </p:spPr>
      </p:pic>
      <p:pic>
        <p:nvPicPr>
          <p:cNvPr id="11" name="Picture 10" descr="An aerial view of a town&#10;&#10;AI-generated content may be incorrect.">
            <a:extLst>
              <a:ext uri="{FF2B5EF4-FFF2-40B4-BE49-F238E27FC236}">
                <a16:creationId xmlns:a16="http://schemas.microsoft.com/office/drawing/2014/main" id="{11D67358-E192-BE82-F033-8ADAE087A0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8314" r="-6" b="325"/>
          <a:stretch>
            <a:fillRect/>
          </a:stretch>
        </p:blipFill>
        <p:spPr>
          <a:xfrm>
            <a:off x="436236" y="3492952"/>
            <a:ext cx="2253871" cy="13748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767" y="2328480"/>
            <a:ext cx="5336355" cy="3023702"/>
          </a:xfrm>
        </p:spPr>
        <p:txBody>
          <a:bodyPr anchor="t">
            <a:normAutofit/>
          </a:bodyPr>
          <a:lstStyle/>
          <a:p>
            <a:r>
              <a:rPr lang="en-US" sz="1700" dirty="0" err="1"/>
              <a:t>ᐱᑕᖃᖕᖏᓗᐊᕐᑐᑦ</a:t>
            </a:r>
            <a:r>
              <a:rPr lang="en-US" sz="1700" dirty="0"/>
              <a:t> </a:t>
            </a:r>
            <a:r>
              <a:rPr lang="en-US" sz="1700" dirty="0" err="1"/>
              <a:t>ᑐᓵᓂᕐᒥᒃ</a:t>
            </a:r>
            <a:r>
              <a:rPr lang="en-US" sz="1700" dirty="0"/>
              <a:t> </a:t>
            </a:r>
            <a:r>
              <a:rPr lang="en-US" sz="1700" dirty="0" err="1"/>
              <a:t>ᐋᓐᓂᐊᓯᐅᕆᒍᑏᑦ</a:t>
            </a:r>
            <a:r>
              <a:rPr lang="en-US" sz="1700" dirty="0"/>
              <a:t> </a:t>
            </a:r>
            <a:r>
              <a:rPr lang="en-US" sz="1700" dirty="0" err="1"/>
              <a:t>ᑕᕐᕋᒥᓗ</a:t>
            </a:r>
            <a:r>
              <a:rPr lang="en-US" sz="1700" dirty="0"/>
              <a:t> </a:t>
            </a:r>
            <a:r>
              <a:rPr lang="en-US" sz="1700" dirty="0" err="1"/>
              <a:t>ᓄᓇᓂᓪᓗ</a:t>
            </a:r>
            <a:r>
              <a:rPr lang="en-US" sz="1700" dirty="0"/>
              <a:t> </a:t>
            </a:r>
            <a:r>
              <a:rPr lang="en-US" sz="1700" dirty="0" err="1"/>
              <a:t>ᐋᓐᓂᐊᕕᒻᒪᕆᓐᓄᑦ</a:t>
            </a:r>
            <a:r>
              <a:rPr lang="en-US" sz="1700" dirty="0"/>
              <a:t> </a:t>
            </a:r>
            <a:r>
              <a:rPr lang="en-US" sz="1700" dirty="0" err="1"/>
              <a:t>ᐅᖓᓯᑦᑐᒥ</a:t>
            </a:r>
            <a:r>
              <a:rPr lang="en-US" sz="1700" dirty="0"/>
              <a:t>.</a:t>
            </a:r>
          </a:p>
          <a:p>
            <a:r>
              <a:rPr lang="en-US" sz="1700" dirty="0" err="1"/>
              <a:t>ᐊᑭᑐᓗᐊᕐᑐᑦ</a:t>
            </a:r>
            <a:r>
              <a:rPr lang="en-US" sz="1700" dirty="0"/>
              <a:t> </a:t>
            </a:r>
            <a:r>
              <a:rPr lang="en-US" sz="1700" dirty="0" err="1"/>
              <a:t>ᐊᐅᓪᓚᕈᑏᑦ</a:t>
            </a:r>
            <a:r>
              <a:rPr lang="en-US" sz="1700" dirty="0"/>
              <a:t> </a:t>
            </a:r>
            <a:r>
              <a:rPr lang="en-US" sz="1700" dirty="0" err="1"/>
              <a:t>ᐱᓇᓱᒍᑏᓪᓗ</a:t>
            </a:r>
            <a:r>
              <a:rPr lang="en-US" sz="1700" dirty="0"/>
              <a:t>.</a:t>
            </a:r>
          </a:p>
          <a:p>
            <a:r>
              <a:rPr lang="en-US" sz="1700" dirty="0" err="1"/>
              <a:t>ᐅᖃᐅᓯᐅᓪᓗ</a:t>
            </a:r>
            <a:r>
              <a:rPr lang="en-US" sz="1700" dirty="0"/>
              <a:t> </a:t>
            </a:r>
            <a:r>
              <a:rPr lang="en-US" sz="1700" dirty="0" err="1"/>
              <a:t>ᐃᓗᕐᖁᓯᐅᓪᓗ</a:t>
            </a:r>
            <a:r>
              <a:rPr lang="en-US" sz="1700" dirty="0"/>
              <a:t> </a:t>
            </a:r>
            <a:r>
              <a:rPr lang="en-US" sz="1700" dirty="0" err="1"/>
              <a:t>ᐊᐳᕐᑕᓂᖏᑦ</a:t>
            </a:r>
            <a:r>
              <a:rPr lang="en-US" sz="1700" dirty="0"/>
              <a:t> </a:t>
            </a:r>
            <a:r>
              <a:rPr lang="en-US" sz="1700" dirty="0" err="1"/>
              <a:t>ᐃᓗᓯᓕᕆᔭᐅᒍᑎᐅᒋᐊᓕᑎᒍᑦ</a:t>
            </a:r>
            <a:endParaRPr lang="en-US" sz="1700" dirty="0"/>
          </a:p>
          <a:p>
            <a:r>
              <a:rPr lang="en-US" sz="1700" dirty="0" err="1"/>
              <a:t>ᓅᑦᑕᑐᑦ</a:t>
            </a:r>
            <a:r>
              <a:rPr lang="en-US" sz="1700" dirty="0"/>
              <a:t> </a:t>
            </a:r>
            <a:r>
              <a:rPr lang="en-US" sz="1700" dirty="0" err="1"/>
              <a:t>ᐋᓐᓂᐊᓯᐅᕐᕖᖅ</a:t>
            </a:r>
            <a:r>
              <a:rPr lang="en-US" sz="1700" dirty="0"/>
              <a:t>, </a:t>
            </a:r>
            <a:r>
              <a:rPr lang="en-US" sz="1700" dirty="0" err="1"/>
              <a:t>ᑲᑉᐳᑎᑦᑕᑐᑎᒍᑦ-ᑐᓵᒍᑎᖃᕐᓃᑦ</a:t>
            </a:r>
            <a:r>
              <a:rPr lang="en-US" sz="1700" dirty="0"/>
              <a:t> </a:t>
            </a:r>
            <a:r>
              <a:rPr lang="en-US" sz="1700" dirty="0" err="1"/>
              <a:t>ᓄᓇᓕᓐᓂᓗ-ᑐᖕᖓᕕᓖᑦ</a:t>
            </a:r>
            <a:r>
              <a:rPr lang="en-US" sz="1700" dirty="0"/>
              <a:t> </a:t>
            </a:r>
            <a:r>
              <a:rPr lang="en-US" sz="1700" dirty="0" err="1"/>
              <a:t>ᐱᒋᐅᓴᔭᐅᒍᑏᑦ</a:t>
            </a:r>
            <a:r>
              <a:rPr lang="en-US" sz="1700" dirty="0"/>
              <a:t> </a:t>
            </a:r>
            <a:r>
              <a:rPr lang="en-US" sz="1700" dirty="0" err="1"/>
              <a:t>ᐱᐅᓯᒋᐊᕆᓯᒪᓕᕐᑐᑦ</a:t>
            </a:r>
            <a:r>
              <a:rPr lang="en-US" sz="1700" dirty="0"/>
              <a:t> </a:t>
            </a:r>
            <a:r>
              <a:rPr lang="en-US" sz="1700" dirty="0" err="1"/>
              <a:t>ᐱᔭᖃᕈᑎᐅᒍᓐᓇᑐᓂᒃ</a:t>
            </a:r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F7410-2312-1952-E89D-53CB6BF13553}"/>
              </a:ext>
            </a:extLst>
          </p:cNvPr>
          <p:cNvSpPr txBox="1"/>
          <p:nvPr/>
        </p:nvSpPr>
        <p:spPr>
          <a:xfrm>
            <a:off x="6703909" y="6870700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5" tooltip="https://www.flickr.com/photos/leogoguen/1093542414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CA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513C03-8C82-38B6-BADD-88CFD2F6C105}"/>
              </a:ext>
            </a:extLst>
          </p:cNvPr>
          <p:cNvSpPr txBox="1"/>
          <p:nvPr/>
        </p:nvSpPr>
        <p:spPr>
          <a:xfrm>
            <a:off x="4231882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3" tooltip="https://www.flickr.com/photos/caribb/8465583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9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CA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B8207-1DE9-EE17-FB69-39C81C28E855}"/>
              </a:ext>
            </a:extLst>
          </p:cNvPr>
          <p:cNvSpPr txBox="1"/>
          <p:nvPr/>
        </p:nvSpPr>
        <p:spPr>
          <a:xfrm>
            <a:off x="1899316" y="6870700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7" tooltip="https://www.flickr.com/photos/axelrd/8306927779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10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CA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25450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993" y="656150"/>
            <a:ext cx="3789277" cy="1035781"/>
          </a:xfrm>
        </p:spPr>
        <p:txBody>
          <a:bodyPr anchor="ctr">
            <a:normAutofit fontScale="90000"/>
          </a:bodyPr>
          <a:lstStyle/>
          <a:p>
            <a:br>
              <a:rPr lang="en-US" sz="2900" dirty="0"/>
            </a:br>
            <a:r>
              <a:rPr lang="en-US" sz="2900" dirty="0" err="1"/>
              <a:t>ᓴᐳᒻᒥᓂᕐᒥᒃ</a:t>
            </a:r>
            <a:r>
              <a:rPr lang="en-US" sz="2900" dirty="0"/>
              <a:t> </a:t>
            </a:r>
            <a:r>
              <a:rPr lang="en-US" sz="2900" dirty="0" err="1"/>
              <a:t>ᐱᓇᓱᒍᑏᓪᓗ</a:t>
            </a:r>
            <a:r>
              <a:rPr lang="en-US" sz="2900" dirty="0"/>
              <a:t> </a:t>
            </a:r>
            <a:r>
              <a:rPr lang="en-US" sz="2900" dirty="0" err="1"/>
              <a:t>ᓄᓇᕐᖃᑎᐅᔪᓪᓗ</a:t>
            </a:r>
            <a:r>
              <a:rPr lang="en-US" sz="2900" dirty="0"/>
              <a:t> </a:t>
            </a:r>
            <a:r>
              <a:rPr lang="en-US" sz="2900" dirty="0" err="1"/>
              <a:t>ᐃᑲᔪᕐᓯᒪᓇᓱᒍᑎᖏᑦ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2524721"/>
            <a:ext cx="3743722" cy="3677123"/>
          </a:xfrm>
        </p:spPr>
        <p:txBody>
          <a:bodyPr anchor="ctr">
            <a:normAutofit/>
          </a:bodyPr>
          <a:lstStyle/>
          <a:p>
            <a:r>
              <a:rPr lang="en-US" sz="1600" dirty="0" err="1"/>
              <a:t>ᐃᓚᓖᓪᓗ</a:t>
            </a:r>
            <a:r>
              <a:rPr lang="en-US" sz="1600" dirty="0"/>
              <a:t> </a:t>
            </a:r>
            <a:r>
              <a:rPr lang="en-US" sz="1600" dirty="0" err="1"/>
              <a:t>ᓄᓇᕐᖃᑎᐅᔪᓪᓗ</a:t>
            </a:r>
            <a:r>
              <a:rPr lang="en-US" sz="1600" dirty="0"/>
              <a:t> </a:t>
            </a:r>
            <a:r>
              <a:rPr lang="en-US" sz="1600" dirty="0" err="1"/>
              <a:t>ᓴᐳᑦᔨᓯᒪᒍᑎᖏᑦ</a:t>
            </a:r>
            <a:r>
              <a:rPr lang="en-US" sz="1600" dirty="0"/>
              <a:t> </a:t>
            </a:r>
            <a:r>
              <a:rPr lang="en-US" sz="1600" dirty="0" err="1"/>
              <a:t>ᐱᑕᖃᓪᓚᕆᒋᐊᖃᕐᐳᑦ</a:t>
            </a:r>
            <a:r>
              <a:rPr lang="en-US" sz="1600" dirty="0"/>
              <a:t> </a:t>
            </a:r>
            <a:r>
              <a:rPr lang="en-US" sz="1600" dirty="0" err="1"/>
              <a:t>ᑐᓯᓚᑦᑐᓂᒃ</a:t>
            </a:r>
            <a:r>
              <a:rPr lang="en-US" sz="1600" dirty="0"/>
              <a:t> </a:t>
            </a:r>
            <a:r>
              <a:rPr lang="en-US" sz="1600" dirty="0" err="1"/>
              <a:t>ᑐᓯᓚᓐᓂᖏᑎᒍᑦ</a:t>
            </a:r>
            <a:r>
              <a:rPr lang="en-US" sz="1600" dirty="0"/>
              <a:t> </a:t>
            </a:r>
            <a:r>
              <a:rPr lang="en-US" sz="1600" dirty="0" err="1"/>
              <a:t>ᑲᒪᒋᑦᓯᐊᓗᒋᑦ</a:t>
            </a:r>
            <a:endParaRPr lang="en-US" sz="1600" dirty="0"/>
          </a:p>
          <a:p>
            <a:r>
              <a:rPr lang="en-US" sz="1600" dirty="0" err="1"/>
              <a:t>ᓄᓇᓕᑐᙯᑦ-ᓯᕗᓕᕐᑕᖏᑦ</a:t>
            </a:r>
            <a:r>
              <a:rPr lang="en-US" sz="1600" dirty="0"/>
              <a:t> </a:t>
            </a:r>
            <a:r>
              <a:rPr lang="en-US" sz="1600" dirty="0" err="1"/>
              <a:t>ᐃᓗᓯᓕᕆᓂᕐᒥᒃ</a:t>
            </a:r>
            <a:r>
              <a:rPr lang="en-US" sz="1600" dirty="0"/>
              <a:t> </a:t>
            </a:r>
            <a:r>
              <a:rPr lang="en-US" sz="1600" dirty="0" err="1"/>
              <a:t>ᐱᓇᓱᒍᑏᑦ</a:t>
            </a:r>
            <a:r>
              <a:rPr lang="en-US" sz="1600" dirty="0"/>
              <a:t> </a:t>
            </a:r>
            <a:r>
              <a:rPr lang="en-US" sz="1600" dirty="0" err="1"/>
              <a:t>ᓄᐃᑕᑎᑦᓯᓂᖃᑦᓯᐊᑐᑦ</a:t>
            </a:r>
            <a:r>
              <a:rPr lang="en-US" sz="1600" dirty="0"/>
              <a:t> </a:t>
            </a:r>
            <a:r>
              <a:rPr lang="en-US" sz="1600" dirty="0" err="1"/>
              <a:t>ᐃᓗᕐᖁᓯᑎᒍᑦ</a:t>
            </a:r>
            <a:r>
              <a:rPr lang="en-US" sz="1600" dirty="0"/>
              <a:t> </a:t>
            </a:r>
            <a:r>
              <a:rPr lang="en-US" sz="1600" dirty="0" err="1"/>
              <a:t>ᐱᓂᕐᓗᒌᒃᑯᑎᓂᓪᓗ</a:t>
            </a:r>
            <a:r>
              <a:rPr lang="en-US" sz="1600" dirty="0"/>
              <a:t> </a:t>
            </a:r>
            <a:r>
              <a:rPr lang="en-US" sz="1600" dirty="0" err="1"/>
              <a:t>ᐃᓚᐅᑎᑦᓯᓂᕐᓂᓗ</a:t>
            </a:r>
            <a:endParaRPr lang="en-US" sz="1600" dirty="0"/>
          </a:p>
          <a:p>
            <a:r>
              <a:rPr lang="en-US" sz="1600" dirty="0" err="1"/>
              <a:t>ᓴᐳᒻᒥᓂᕐᒥᒃ</a:t>
            </a:r>
            <a:r>
              <a:rPr lang="en-US" sz="1600" dirty="0"/>
              <a:t> </a:t>
            </a:r>
            <a:r>
              <a:rPr lang="en-US" sz="1600" dirty="0" err="1"/>
              <a:t>ᐱᔭᖃᕋᓱᑉᐸᑐᑦ</a:t>
            </a:r>
            <a:r>
              <a:rPr lang="en-US" sz="1600" dirty="0"/>
              <a:t> </a:t>
            </a:r>
            <a:r>
              <a:rPr lang="en-US" sz="1600" dirty="0" err="1"/>
              <a:t>ᐃᓄᑐᑲᓪᓚᒋᒃᑯᑎᐅᕗᑦ</a:t>
            </a:r>
            <a:r>
              <a:rPr lang="en-US" sz="1600" dirty="0"/>
              <a:t> </a:t>
            </a:r>
            <a:r>
              <a:rPr lang="en-US" sz="1600" dirty="0" err="1"/>
              <a:t>ᖁᕝᕙᑎᕆᓂᖃᕐᓱᑎᒃᓗ</a:t>
            </a:r>
            <a:r>
              <a:rPr lang="en-US" sz="1600" dirty="0"/>
              <a:t> </a:t>
            </a:r>
            <a:r>
              <a:rPr lang="en-US" sz="1600" dirty="0" err="1"/>
              <a:t>ᐃᑉᐱᒋᔭᖃᑦᓯᐊᓂᑦᓴᓂᒃ</a:t>
            </a:r>
            <a:endParaRPr lang="en-US" sz="1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7224" y="608401"/>
            <a:ext cx="3478126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blue text&#10;&#10;AI-generated content may be incorrect.">
            <a:extLst>
              <a:ext uri="{FF2B5EF4-FFF2-40B4-BE49-F238E27FC236}">
                <a16:creationId xmlns:a16="http://schemas.microsoft.com/office/drawing/2014/main" id="{D25ACC2A-DFFB-5C5C-9F1D-6533D4B20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869" y="1875422"/>
            <a:ext cx="3167439" cy="3167439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9224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4E1141-65DC-4F54-8399-7221AE6F8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572000" cy="6858000"/>
            <a:chOff x="7467600" y="0"/>
            <a:chExt cx="47244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D75B897-7127-4AAC-A078-70739204B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DCFF188-DB07-46AA-A2B3-71E936EAB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15A9370-15D3-4C30-8BA1-2059A74C9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27275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84582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1" y="1565363"/>
            <a:ext cx="2686050" cy="1426608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CA" sz="2000" dirty="0" err="1"/>
              <a:t>ᐱᔪᖃᕐᑎᓯᑦᑌᓕᒍᑏᓪᓗ</a:t>
            </a:r>
            <a:r>
              <a:rPr lang="en-CA" sz="2000" dirty="0"/>
              <a:t> </a:t>
            </a:r>
            <a:r>
              <a:rPr lang="en-CA" sz="2000" dirty="0" err="1"/>
              <a:t>ᐃᑉᐱᒋᔭᖃᕐᓂᓂᒃᓗ</a:t>
            </a:r>
            <a:r>
              <a:rPr lang="en-CA" sz="2000" dirty="0"/>
              <a:t> </a:t>
            </a:r>
            <a:r>
              <a:rPr lang="en-CA" sz="2000" dirty="0" err="1"/>
              <a:t>ᐱᓇᓱᒍᑏᑦ</a:t>
            </a:r>
            <a:endParaRPr lang="en-CA" sz="2000" dirty="0"/>
          </a:p>
        </p:txBody>
      </p:sp>
      <p:pic>
        <p:nvPicPr>
          <p:cNvPr id="5" name="Picture 4" descr="A person in a suit and tie&#10;&#10;AI-generated content may be incorrect.">
            <a:extLst>
              <a:ext uri="{FF2B5EF4-FFF2-40B4-BE49-F238E27FC236}">
                <a16:creationId xmlns:a16="http://schemas.microsoft.com/office/drawing/2014/main" id="{A39C643F-27F6-95F0-63FC-EA39AD701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57651" y="1927529"/>
            <a:ext cx="2316483" cy="12161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871" y="3044952"/>
            <a:ext cx="3522649" cy="282244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1400" b="1" dirty="0" err="1">
                <a:solidFill>
                  <a:schemeClr val="tx1">
                    <a:alpha val="55000"/>
                  </a:schemeClr>
                </a:solidFill>
              </a:rPr>
              <a:t>ᓂᐱᕆᑦᑐᐊᓗᓐᓂᒃ</a:t>
            </a:r>
            <a:r>
              <a:rPr lang="en-US" sz="14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alpha val="55000"/>
                  </a:schemeClr>
                </a:solidFill>
              </a:rPr>
              <a:t>ᐊᑯᓂᓗᐊᖅ</a:t>
            </a:r>
            <a:r>
              <a:rPr lang="en-US" sz="14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alpha val="55000"/>
                  </a:schemeClr>
                </a:solidFill>
              </a:rPr>
              <a:t>ᑐᓵᓂᖃᕐᑌᓕᓗᓂ</a:t>
            </a:r>
            <a:endParaRPr lang="en-US" sz="1400" b="1" dirty="0">
              <a:solidFill>
                <a:schemeClr val="tx1">
                  <a:alpha val="5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 err="1">
                <a:solidFill>
                  <a:schemeClr val="tx1">
                    <a:alpha val="55000"/>
                  </a:schemeClr>
                </a:solidFill>
              </a:rPr>
              <a:t>ᖃᐅᔨᓴᕐᑕᐅᓴᐅᑎᒋᕙᓪᓗᓂ</a:t>
            </a:r>
            <a:r>
              <a:rPr lang="en-US" sz="14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alpha val="55000"/>
                  </a:schemeClr>
                </a:solidFill>
              </a:rPr>
              <a:t>ᑐᓵᓂᖓ</a:t>
            </a:r>
            <a:r>
              <a:rPr lang="en-US" sz="1400" b="1" dirty="0">
                <a:solidFill>
                  <a:schemeClr val="tx1">
                    <a:alpha val="55000"/>
                  </a:schemeClr>
                </a:solidFill>
              </a:rPr>
              <a:t>, </a:t>
            </a:r>
            <a:r>
              <a:rPr lang="en-US" sz="1400" b="1" dirty="0" err="1">
                <a:solidFill>
                  <a:schemeClr val="tx1">
                    <a:alpha val="55000"/>
                  </a:schemeClr>
                </a:solidFill>
              </a:rPr>
              <a:t>ᐱᓗᐊᕐᑐᒥ</a:t>
            </a:r>
            <a:r>
              <a:rPr lang="en-US" sz="14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alpha val="55000"/>
                  </a:schemeClr>
                </a:solidFill>
              </a:rPr>
              <a:t>ᒥᑭᔪᖑᐊᓂᓗ</a:t>
            </a:r>
            <a:r>
              <a:rPr lang="en-US" sz="14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alpha val="55000"/>
                  </a:schemeClr>
                </a:solidFill>
              </a:rPr>
              <a:t>ᐃᓄᑐᖃᕐᓂᓗ</a:t>
            </a:r>
            <a:endParaRPr lang="en-US" sz="1400" b="1" dirty="0">
              <a:solidFill>
                <a:schemeClr val="tx1">
                  <a:alpha val="5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 err="1">
                <a:solidFill>
                  <a:schemeClr val="tx1">
                    <a:alpha val="55000"/>
                  </a:schemeClr>
                </a:solidFill>
              </a:rPr>
              <a:t>ᖁᕝᕙᑎᕆᒍᑎᒋᓗᒋᑦ</a:t>
            </a:r>
            <a:r>
              <a:rPr lang="en-US" sz="14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alpha val="55000"/>
                  </a:schemeClr>
                </a:solidFill>
              </a:rPr>
              <a:t>ᐃᓗᕐᖁᓯᑎᒍᑦ</a:t>
            </a:r>
            <a:r>
              <a:rPr lang="en-US" sz="14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alpha val="55000"/>
                  </a:schemeClr>
                </a:solidFill>
              </a:rPr>
              <a:t>ᓈᒻᒪᓯᐊᕐᑐᑦ</a:t>
            </a:r>
            <a:r>
              <a:rPr lang="en-US" sz="14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alpha val="55000"/>
                  </a:schemeClr>
                </a:solidFill>
              </a:rPr>
              <a:t>ᐃᓕᓐᓂᐊᑎᑦᓯᒍᑎᐅᑦᓱᑎᒃ</a:t>
            </a:r>
            <a:r>
              <a:rPr lang="en-US" sz="14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alpha val="55000"/>
                  </a:schemeClr>
                </a:solidFill>
              </a:rPr>
              <a:t>ᑐᓯᓚᑦᓯᑌᓕᒍᑎᓂᒃ</a:t>
            </a:r>
            <a:endParaRPr lang="en-US" sz="1400" b="1" dirty="0">
              <a:solidFill>
                <a:schemeClr val="tx1">
                  <a:alpha val="5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 err="1">
                <a:solidFill>
                  <a:schemeClr val="tx1">
                    <a:alpha val="55000"/>
                  </a:schemeClr>
                </a:solidFill>
              </a:rPr>
              <a:t>ᐃᓄᐃᑦ</a:t>
            </a:r>
            <a:r>
              <a:rPr lang="en-US" sz="14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alpha val="55000"/>
                  </a:schemeClr>
                </a:solidFill>
              </a:rPr>
              <a:t>ᐅᖃᖃᑎᒌᒍᑎᖃᕐᓂᓴᖓᓐᓂᒃ</a:t>
            </a:r>
            <a:r>
              <a:rPr lang="en-US" sz="14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alpha val="55000"/>
                  </a:schemeClr>
                </a:solidFill>
              </a:rPr>
              <a:t>ᑫᓪᓚᑐᖃᑦᑕᓗᒋᑦ</a:t>
            </a:r>
            <a:r>
              <a:rPr lang="en-US" sz="14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alpha val="55000"/>
                  </a:schemeClr>
                </a:solidFill>
              </a:rPr>
              <a:t>ᐱᑦᔪᑎᖃᕐᓗᑎᒃ</a:t>
            </a:r>
            <a:r>
              <a:rPr lang="en-US" sz="14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alpha val="55000"/>
                  </a:schemeClr>
                </a:solidFill>
              </a:rPr>
              <a:t>ᑐᓯᓚᑦᓯᓂᐅᓲᓂᒃ</a:t>
            </a:r>
            <a:r>
              <a:rPr lang="en-US" sz="14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alpha val="55000"/>
                  </a:schemeClr>
                </a:solidFill>
              </a:rPr>
              <a:t>ᓄᓇᓕᓐᓂ</a:t>
            </a:r>
            <a:r>
              <a:rPr lang="en-US" sz="1400" b="1" dirty="0">
                <a:solidFill>
                  <a:schemeClr val="tx1">
                    <a:alpha val="55000"/>
                  </a:schemeClr>
                </a:solidFill>
              </a:rPr>
              <a:t>.</a:t>
            </a:r>
          </a:p>
        </p:txBody>
      </p:sp>
      <p:pic>
        <p:nvPicPr>
          <p:cNvPr id="8" name="Picture 7" descr="A person and person sitting at a desk&#10;&#10;AI-generated content may be incorrect.">
            <a:extLst>
              <a:ext uri="{FF2B5EF4-FFF2-40B4-BE49-F238E27FC236}">
                <a16:creationId xmlns:a16="http://schemas.microsoft.com/office/drawing/2014/main" id="{AA558E44-66D0-28C1-732A-E578DFDA7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650" y="3772497"/>
            <a:ext cx="2279944" cy="1516162"/>
          </a:xfrm>
          <a:prstGeom prst="rect">
            <a:avLst/>
          </a:prstGeom>
        </p:spPr>
      </p:pic>
      <p:pic>
        <p:nvPicPr>
          <p:cNvPr id="10" name="Picture 9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5CA1AA6A-38EC-C4D3-790A-7ED8A3E0F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374" y="2781516"/>
            <a:ext cx="2271405" cy="15161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44A3E1-1447-14A4-2787-41C439F128C5}"/>
              </a:ext>
            </a:extLst>
          </p:cNvPr>
          <p:cNvSpPr txBox="1"/>
          <p:nvPr/>
        </p:nvSpPr>
        <p:spPr>
          <a:xfrm>
            <a:off x="6684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3" tooltip="https://ulapaga.blogspot.com/2010/11/ruidos-molesto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CA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27A14-FD5F-4F07-1759-320E5EBB69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3" r="2" b="2"/>
          <a:stretch>
            <a:fillRect/>
          </a:stretch>
        </p:blipFill>
        <p:spPr>
          <a:xfrm>
            <a:off x="20" y="10"/>
            <a:ext cx="9171076" cy="466692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2987478"/>
            <a:ext cx="9171095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3845859"/>
            <a:ext cx="3766336" cy="2215109"/>
          </a:xfrm>
        </p:spPr>
        <p:txBody>
          <a:bodyPr>
            <a:normAutofit/>
          </a:bodyPr>
          <a:lstStyle/>
          <a:p>
            <a:br>
              <a:rPr lang="en-US" sz="3100" dirty="0">
                <a:solidFill>
                  <a:schemeClr val="tx2"/>
                </a:solidFill>
              </a:rPr>
            </a:br>
            <a:r>
              <a:rPr lang="en-US" sz="3100" dirty="0" err="1">
                <a:solidFill>
                  <a:schemeClr val="tx2"/>
                </a:solidFill>
              </a:rPr>
              <a:t>ᐱᔭᖃᑦᓯᐊᓯᒪᓂᕐᓂᒃ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  <a:r>
              <a:rPr lang="en-US" sz="3100" dirty="0" err="1">
                <a:solidFill>
                  <a:schemeClr val="tx2"/>
                </a:solidFill>
              </a:rPr>
              <a:t>ᐅᓂᒃᑲᐅᓰᓪᓗ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  <a:r>
              <a:rPr lang="en-US" sz="3100" dirty="0" err="1">
                <a:solidFill>
                  <a:schemeClr val="tx2"/>
                </a:solidFill>
              </a:rPr>
              <a:t>ᑲᔪᓯᔪᒥᓪᓗ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  <a:r>
              <a:rPr lang="en-US" sz="3100" dirty="0" err="1">
                <a:solidFill>
                  <a:schemeClr val="tx2"/>
                </a:solidFill>
              </a:rPr>
              <a:t>ᐱᔭᖃᕋᓱᖏᓐᓇᕈᑏᑦ</a:t>
            </a:r>
            <a:endParaRPr lang="en-US" sz="31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685" y="4551037"/>
            <a:ext cx="3694808" cy="1509935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2"/>
                </a:solidFill>
              </a:rPr>
              <a:t>• </a:t>
            </a:r>
            <a:r>
              <a:rPr lang="en-US" sz="1500" dirty="0" err="1">
                <a:solidFill>
                  <a:schemeClr val="tx2"/>
                </a:solidFill>
              </a:rPr>
              <a:t>ᐃᓄᑐᐃᓐᓀᑦ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ᐱᓇᓱᒐᖃᑉᕕᖁᑎᖏᑦ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ᐱᓇᓱᖃᑎᓖᑦ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ᑐᓵᓂᕐᓅᓕᖓᔪᓂᒃ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ᐱᓇᓱᑦᑐᓂᒃ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ᓄᓇᓕᒻᒥᓂ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ᐱᑦᔪᔨᒍᑎᓂᒃ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ᒪᓂᔨᒍᑎᑦᓴᓂᒃ</a:t>
            </a:r>
            <a:endParaRPr lang="en-US" sz="15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2"/>
                </a:solidFill>
              </a:rPr>
              <a:t>• </a:t>
            </a:r>
            <a:r>
              <a:rPr lang="en-US" sz="1500" dirty="0" err="1">
                <a:solidFill>
                  <a:schemeClr val="tx2"/>
                </a:solidFill>
              </a:rPr>
              <a:t>ᑐᓵᒍᑎᓂᒃ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ᑐᓂᕐᕈᓯᖃᑦᑕᓂᕐᒥᒃ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ᐱᓇᓱᒍᑎᐅᔪᓪᓗ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ᑐᓴᐅᒪᔭᐅᓂᑦᓴᖏᓐᓂᓗ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ᐱᓇᓱᒍᑎᖃᕐᓃᑦ</a:t>
            </a:r>
            <a:endParaRPr lang="en-US" sz="15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2"/>
                </a:solidFill>
              </a:rPr>
              <a:t>•. </a:t>
            </a:r>
            <a:r>
              <a:rPr lang="en-US" sz="1500" dirty="0" err="1">
                <a:solidFill>
                  <a:schemeClr val="tx2"/>
                </a:solidFill>
              </a:rPr>
              <a:t>ᐅᕕᒃᑲᓂᒃ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ᐃᓕᓐᓂᐊᑎᑦᓯᒍᑎᖃᕐᓂᖅ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ᑐᓵᓂᐅᑉ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ᑲᓄᐃᖕᖏᓯᐊᕆᐊᖃᕐᓂᖓᓂᓗ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ᐱᐅᓯᑐᖃᒃᑯᓗ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ᖃᐅᔨᒪᔭᐅᔪᓂᒃ</a:t>
            </a:r>
            <a:endParaRPr lang="en-US" sz="15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09115B9-5BFD-478D-9C87-29ADB3AF1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57F946-2E03-4DE1-91F8-25BEDC663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-2"/>
            <a:ext cx="260117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598881B-E007-4AAF-BA50-0AD618219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87A6DD9E-16A5-46AE-A522-D46D6BEDF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933978" y="2213996"/>
            <a:ext cx="4471416" cy="2788920"/>
          </a:xfrm>
        </p:spPr>
        <p:txBody>
          <a:bodyPr anchor="ctr">
            <a:normAutofit/>
          </a:bodyPr>
          <a:lstStyle/>
          <a:p>
            <a:pPr algn="l"/>
            <a:r>
              <a:rPr lang="en-CA" sz="4200" dirty="0" err="1">
                <a:solidFill>
                  <a:schemeClr val="bg1"/>
                </a:solidFill>
              </a:rPr>
              <a:t>ᐃᓱᓕᒍᑎᐅᔪᓪᓗ</a:t>
            </a:r>
            <a:r>
              <a:rPr lang="en-CA" sz="4200" dirty="0">
                <a:solidFill>
                  <a:schemeClr val="bg1"/>
                </a:solidFill>
              </a:rPr>
              <a:t> </a:t>
            </a:r>
            <a:r>
              <a:rPr lang="en-CA" sz="4200" dirty="0" err="1">
                <a:solidFill>
                  <a:schemeClr val="bg1"/>
                </a:solidFill>
              </a:rPr>
              <a:t>ᐱᔭᐅᒪᓪᓚᕆᑦᑐᓗ</a:t>
            </a:r>
            <a:endParaRPr lang="en-CA" sz="4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3301" y="841247"/>
            <a:ext cx="5158408" cy="5120640"/>
          </a:xfrm>
        </p:spPr>
        <p:txBody>
          <a:bodyPr anchor="ctr">
            <a:normAutofit/>
          </a:bodyPr>
          <a:lstStyle/>
          <a:p>
            <a:r>
              <a:rPr lang="en-US" sz="1600" dirty="0" err="1">
                <a:solidFill>
                  <a:schemeClr val="tx2"/>
                </a:solidFill>
              </a:rPr>
              <a:t>ᑐᓵᓂᒃᑯᑦ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ᖃᓄᐃᖕᖏᓯᐊᕐᓂᖅ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ᓴᐳᑦᔨᓯᒪᓂᖃᕐᐳᖅ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ᑐᓴᖃᑦᑕᐅᑎᒍᑎᓂᒃ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ᐃᓗᕐᖁᓯᕐᒥᓗ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ᓄᓇᓕᐅᓪᓗ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ᖃᓄᐃᖕᖏᓯᐊᕐᓂᓴᖓᓂᒃ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 err="1">
                <a:solidFill>
                  <a:schemeClr val="tx2"/>
                </a:solidFill>
              </a:rPr>
              <a:t>ᑐᓯᓚᑦᓯᓂᖅ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ᓱᕐᕃᓯᒪᒍᓐᓇᐳᖅ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ᐃᓄᑐᐃᓐᓀᑦ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ᐱᐅᓯᑐᖃᖏᓐᓂᓗ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ᐃᓄᑦᑎᒍᓪᓗ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ᐃᓅᑦᔪᓯᖏᓐᓂᒃ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 err="1">
                <a:solidFill>
                  <a:schemeClr val="tx2"/>
                </a:solidFill>
              </a:rPr>
              <a:t>ᑲᑐᑦᔨᖃᑎᒌᒍᑎᖃᕐᓃᑦ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ᐃᓗᕐᖁᓯᒃᑯᑦ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ᑐᖕᖓᕕᖃᑦᓯᐊᑐᓂᒃ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ᐱᒐᓱᒍᑎᖃᕐᓂᒥᒃ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ᐱᒻᒪᕆᐅᓂᖃᕐᐳᑦ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ᐊᑐᕐᓂᖃᑦᓯᐊᑐᒥᒃ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ᑐᓵᓂᕐᒥᒃ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ᑲᒪᒋᔭᖃᕈᑎᑎᒍᑦ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in fur coats on snow&#10;&#10;AI-generated content may be incorrect.">
            <a:extLst>
              <a:ext uri="{FF2B5EF4-FFF2-40B4-BE49-F238E27FC236}">
                <a16:creationId xmlns:a16="http://schemas.microsoft.com/office/drawing/2014/main" id="{27D5CCD3-6E4F-2BE1-62BD-7076918BF2C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29" r="13238" b="1"/>
          <a:stretch>
            <a:fillRect/>
          </a:stretch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FFFF"/>
                </a:solidFill>
                <a:latin typeface="Ilisarniq" pitchFamily="2" charset="77"/>
              </a:rPr>
            </a:br>
            <a:r>
              <a:rPr lang="en-US" dirty="0" err="1">
                <a:solidFill>
                  <a:srgbClr val="FFFFFF"/>
                </a:solidFill>
                <a:latin typeface="Ilisarniq" pitchFamily="2" charset="77"/>
              </a:rPr>
              <a:t>ᑐᓵᓂᒃᑯᑦ</a:t>
            </a:r>
            <a:r>
              <a:rPr lang="en-US" dirty="0">
                <a:solidFill>
                  <a:srgbClr val="FFFFFF"/>
                </a:solidFill>
                <a:latin typeface="Ilisarniq" pitchFamily="2" charset="77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lisarniq" pitchFamily="2" charset="77"/>
              </a:rPr>
              <a:t>ᖃᓄᐃᖕᖏᓯᐊᕐᓂᓗ</a:t>
            </a:r>
            <a:r>
              <a:rPr lang="en-US" dirty="0">
                <a:solidFill>
                  <a:srgbClr val="FFFFFF"/>
                </a:solidFill>
                <a:latin typeface="Ilisarniq" pitchFamily="2" charset="77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lisarniq" pitchFamily="2" charset="77"/>
              </a:rPr>
              <a:t>ᐃᑦᓅᑦᔪᓯᐅᓪᓗ</a:t>
            </a:r>
            <a:r>
              <a:rPr lang="en-US" dirty="0">
                <a:solidFill>
                  <a:srgbClr val="FFFFFF"/>
                </a:solidFill>
                <a:latin typeface="Ilisarniq" pitchFamily="2" charset="77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lisarniq" pitchFamily="2" charset="77"/>
              </a:rPr>
              <a:t>ᓱᕐᕋᑕᐅᒪᓂᖏᑦ</a:t>
            </a:r>
            <a:r>
              <a:rPr lang="en-US" dirty="0">
                <a:solidFill>
                  <a:srgbClr val="FFFFFF"/>
                </a:solidFill>
                <a:latin typeface="Ilisarniq" pitchFamily="2" charset="77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lisarniq" pitchFamily="2" charset="77"/>
              </a:rPr>
              <a:t>ᓄᓇᓕᑐᙯᑦ</a:t>
            </a:r>
            <a:r>
              <a:rPr lang="en-US" dirty="0">
                <a:solidFill>
                  <a:srgbClr val="FFFFFF"/>
                </a:solidFill>
                <a:latin typeface="Ilisarniq" pitchFamily="2" charset="77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lisarniq" pitchFamily="2" charset="77"/>
              </a:rPr>
              <a:t>ᓄᓇᓕᖏᓐᓂ</a:t>
            </a:r>
            <a:br>
              <a:rPr lang="en-US" dirty="0">
                <a:solidFill>
                  <a:srgbClr val="FFFFFF"/>
                </a:solidFill>
                <a:latin typeface="Ilisarniq" pitchFamily="2" charset="77"/>
              </a:rPr>
            </a:br>
            <a:endParaRPr lang="en-US" dirty="0">
              <a:solidFill>
                <a:srgbClr val="FFFFFF"/>
              </a:solidFill>
              <a:latin typeface="Ilisarniq" pitchFamily="2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700" dirty="0" err="1">
                <a:solidFill>
                  <a:srgbClr val="FFFFFF"/>
                </a:solidFill>
                <a:latin typeface="Ilisarniq" pitchFamily="2" charset="77"/>
              </a:rPr>
              <a:t>ᑕᐅᑐᑦᑕᖃᕐᓂᖅ</a:t>
            </a:r>
            <a:r>
              <a:rPr lang="en-US" sz="2700" dirty="0">
                <a:solidFill>
                  <a:srgbClr val="FFFFFF"/>
                </a:solidFill>
                <a:latin typeface="Ilisarniq" pitchFamily="2" charset="77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Ilisarniq" pitchFamily="2" charset="77"/>
              </a:rPr>
              <a:t>ᐃᓄᑐᐃᓐᓀᑦ</a:t>
            </a:r>
            <a:r>
              <a:rPr lang="en-US" sz="2700" dirty="0">
                <a:solidFill>
                  <a:srgbClr val="FFFFFF"/>
                </a:solidFill>
                <a:latin typeface="Ilisarniq" pitchFamily="2" charset="77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Ilisarniq" pitchFamily="2" charset="77"/>
              </a:rPr>
              <a:t>ᐱᐅᓯᑐᖃᖏᓐᓂᒃ</a:t>
            </a:r>
            <a:r>
              <a:rPr lang="en-US" sz="2700" dirty="0">
                <a:solidFill>
                  <a:srgbClr val="FFFFFF"/>
                </a:solidFill>
                <a:latin typeface="Ilisarniq" pitchFamily="2" charset="77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Ilisarniq" pitchFamily="2" charset="77"/>
              </a:rPr>
              <a:t>ᑐᓵᑦᓯᐊᕆᐊᖃᕐᓂᓗ</a:t>
            </a:r>
            <a:endParaRPr lang="en-US" sz="2700" dirty="0">
              <a:solidFill>
                <a:srgbClr val="FFFFFF"/>
              </a:solidFill>
              <a:latin typeface="Ilisarniq" pitchFamily="2" charset="77"/>
            </a:endParaRPr>
          </a:p>
          <a:p>
            <a:pPr>
              <a:lnSpc>
                <a:spcPct val="90000"/>
              </a:lnSpc>
            </a:pPr>
            <a:r>
              <a:rPr lang="en-US" sz="2700" dirty="0">
                <a:solidFill>
                  <a:srgbClr val="FFFFFF"/>
                </a:solidFill>
                <a:latin typeface="Ilisarniq" pitchFamily="2" charset="77"/>
              </a:rPr>
              <a:t>15—20 </a:t>
            </a:r>
            <a:r>
              <a:rPr lang="en-US" sz="2700" dirty="0" err="1">
                <a:solidFill>
                  <a:srgbClr val="FFFFFF"/>
                </a:solidFill>
                <a:latin typeface="Ilisarniq" pitchFamily="2" charset="77"/>
              </a:rPr>
              <a:t>ᒥᓇᑦᓯᓂ</a:t>
            </a:r>
            <a:r>
              <a:rPr lang="en-US" sz="2700" dirty="0">
                <a:solidFill>
                  <a:srgbClr val="FFFFFF"/>
                </a:solidFill>
                <a:latin typeface="Ilisarniq" pitchFamily="2" charset="77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Ilisarniq" pitchFamily="2" charset="77"/>
              </a:rPr>
              <a:t>ᑐᓴᕐᑎᓯᒍᑎᐅᓂᖏᑦ</a:t>
            </a:r>
            <a:endParaRPr lang="en-US" sz="2700" dirty="0">
              <a:solidFill>
                <a:srgbClr val="FFFFFF"/>
              </a:solidFill>
              <a:latin typeface="Ilisarniq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8D2EA-4660-45AF-47F0-D165DE6472B6}"/>
              </a:ext>
            </a:extLst>
          </p:cNvPr>
          <p:cNvSpPr txBox="1"/>
          <p:nvPr/>
        </p:nvSpPr>
        <p:spPr>
          <a:xfrm>
            <a:off x="6836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4" tooltip="https://www.flickr.com/photos/nationalmuseet/15327131281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CA" sz="70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3000" dirty="0" err="1">
                <a:latin typeface="Ilisarniq" pitchFamily="2" charset="77"/>
              </a:rPr>
              <a:t>ᑐᑭᓯᑎᑦᓯᒍᑎᖃᕐᓃᑦ</a:t>
            </a:r>
            <a:r>
              <a:rPr lang="en-CA" sz="3000" dirty="0">
                <a:latin typeface="Ilisarniq" pitchFamily="2" charset="77"/>
              </a:rPr>
              <a:t> </a:t>
            </a:r>
            <a:r>
              <a:rPr lang="en-CA" sz="3000" dirty="0" err="1">
                <a:latin typeface="Ilisarniq" pitchFamily="2" charset="77"/>
              </a:rPr>
              <a:t>ᑐᓵᓂᒃᑯᑦ</a:t>
            </a:r>
            <a:r>
              <a:rPr lang="en-CA" sz="3000" dirty="0">
                <a:latin typeface="Ilisarniq" pitchFamily="2" charset="77"/>
              </a:rPr>
              <a:t> </a:t>
            </a:r>
            <a:r>
              <a:rPr lang="en-CA" sz="3000" dirty="0" err="1">
                <a:latin typeface="Ilisarniq" pitchFamily="2" charset="77"/>
              </a:rPr>
              <a:t>ᖃᓄᐃᖕᖏᓯᐊᕐᓂᓴᓂᒃ</a:t>
            </a:r>
            <a:endParaRPr lang="en-CA" sz="3000" dirty="0">
              <a:latin typeface="Ilisarniq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r>
              <a:rPr lang="en-US" sz="2000" dirty="0" err="1">
                <a:latin typeface="Ilisarniq" pitchFamily="2" charset="77"/>
              </a:rPr>
              <a:t>ᑐᓵᓂᒃᑯᑦ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ᖃᓄᐃᖕᖏᓯᐊᕐᓂᖅ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ᑐᑭᖃᕐᐳᖅ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ᑲᔪᓯᓂᖃᑦᓯᐊᑐᒥᒃ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ᑐᓵᓂᖃᑦᓯᐊᓂᕐᒥᒃ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ᐊᑐᕐᓗᒋᑦ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ᑐᓯᓚᑦᓯᑌᓕᑎᑦᓯᒍᑏᑦ</a:t>
            </a:r>
            <a:r>
              <a:rPr lang="en-US" sz="2000" dirty="0">
                <a:latin typeface="Ilisarniq" pitchFamily="2" charset="77"/>
              </a:rPr>
              <a:t>, </a:t>
            </a:r>
            <a:r>
              <a:rPr lang="en-US" sz="2000" dirty="0" err="1">
                <a:latin typeface="Ilisarniq" pitchFamily="2" charset="77"/>
              </a:rPr>
              <a:t>ᐱᔪᖃᕐᑎᓯᑌᓕᓃᑦ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ᓴᐳᑦᔨᓯᒪᓃᓪᓗ</a:t>
            </a:r>
            <a:endParaRPr lang="en-US" sz="2000" dirty="0">
              <a:latin typeface="Ilisarniq" pitchFamily="2" charset="77"/>
            </a:endParaRPr>
          </a:p>
          <a:p>
            <a:r>
              <a:rPr lang="en-US" sz="2000" dirty="0" err="1">
                <a:latin typeface="Ilisarniq" pitchFamily="2" charset="77"/>
              </a:rPr>
              <a:t>ᓱᕐᕃᓂᖃᓲᖑᒻᒪᑦ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ᑐᓴᖃᑦᑕᐅᑎᓂᕐᒥᒃ</a:t>
            </a:r>
            <a:r>
              <a:rPr lang="en-US" sz="2000" dirty="0">
                <a:latin typeface="Ilisarniq" pitchFamily="2" charset="77"/>
              </a:rPr>
              <a:t>, </a:t>
            </a:r>
            <a:r>
              <a:rPr lang="en-US" sz="2000" dirty="0" err="1">
                <a:latin typeface="Ilisarniq" pitchFamily="2" charset="77"/>
              </a:rPr>
              <a:t>ᐃᓕᑦᓯᓂᕐᒥᒃ</a:t>
            </a:r>
            <a:r>
              <a:rPr lang="en-US" sz="2000" dirty="0">
                <a:latin typeface="Ilisarniq" pitchFamily="2" charset="77"/>
              </a:rPr>
              <a:t>, </a:t>
            </a:r>
            <a:r>
              <a:rPr lang="en-US" sz="2000" dirty="0" err="1">
                <a:latin typeface="Ilisarniq" pitchFamily="2" charset="77"/>
              </a:rPr>
              <a:t>ᐱᓂᕐᓗᑌᓕᓂᕐᒥᒃ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ᐃᓅᑦᔪᓯᑎᒍᓪᓗ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ᐱᑐᑦᓯᒪᐅᑎᓂᒃ</a:t>
            </a:r>
            <a:endParaRPr lang="en-US" sz="2000" dirty="0">
              <a:latin typeface="Ilisarniq" pitchFamily="2" charset="77"/>
            </a:endParaRPr>
          </a:p>
          <a:p>
            <a:r>
              <a:rPr lang="en-US" sz="2000" dirty="0" err="1">
                <a:latin typeface="Ilisarniq" pitchFamily="2" charset="77"/>
              </a:rPr>
              <a:t>ᓄᓇᓕᑐᙯᑦ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ᓄᓇᓕᖏᓐᓂ</a:t>
            </a:r>
            <a:r>
              <a:rPr lang="en-US" sz="2000" dirty="0">
                <a:latin typeface="Ilisarniq" pitchFamily="2" charset="77"/>
              </a:rPr>
              <a:t>, </a:t>
            </a:r>
            <a:r>
              <a:rPr lang="en-US" sz="2000" dirty="0" err="1">
                <a:latin typeface="Ilisarniq" pitchFamily="2" charset="77"/>
              </a:rPr>
              <a:t>ᑐᓯᓚᖕᖏᓂᖅ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ᐱᑐᑦᓯᒪᒻᒪᑦ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ᐃᓗᓐᓈᒍᑦ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ᖃᓄᐃᖕᖏᓯᐊᕐᓂᓴᖏᓐᓄᑦ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ᐃᓗᕐᖁᓯᕐᒥᓗ</a:t>
            </a:r>
            <a:r>
              <a:rPr lang="en-US" sz="2000" dirty="0">
                <a:latin typeface="Ilisarniq" pitchFamily="2" charset="77"/>
              </a:rPr>
              <a:t> </a:t>
            </a:r>
            <a:r>
              <a:rPr lang="en-US" sz="2000" dirty="0" err="1">
                <a:latin typeface="Ilisarniq" pitchFamily="2" charset="77"/>
              </a:rPr>
              <a:t>ᑲᔪᓯᑎᑦᓯᓂᖃᑦᓯᐊᓂᕐᓄᑦ</a:t>
            </a:r>
            <a:r>
              <a:rPr lang="en-US" sz="2000" dirty="0">
                <a:latin typeface="Ilisarniq" pitchFamily="2" charset="77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Ear">
            <a:extLst>
              <a:ext uri="{FF2B5EF4-FFF2-40B4-BE49-F238E27FC236}">
                <a16:creationId xmlns:a16="http://schemas.microsoft.com/office/drawing/2014/main" id="{3ABA5797-929B-716F-4EC2-02F34BD70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 fontScale="90000"/>
          </a:bodyPr>
          <a:lstStyle/>
          <a:p>
            <a:r>
              <a:rPr lang="en-US" sz="3500" dirty="0" err="1">
                <a:latin typeface="Ilisarniq" pitchFamily="2" charset="77"/>
              </a:rPr>
              <a:t>ᑐᓯᓚᑦᓯᒍᑎᐅᓲᓪᓗ</a:t>
            </a:r>
            <a:r>
              <a:rPr lang="en-US" sz="3500" dirty="0">
                <a:latin typeface="Ilisarniq" pitchFamily="2" charset="77"/>
              </a:rPr>
              <a:t> </a:t>
            </a:r>
            <a:r>
              <a:rPr lang="en-US" sz="3500" dirty="0" err="1">
                <a:latin typeface="Ilisarniq" pitchFamily="2" charset="77"/>
              </a:rPr>
              <a:t>ᖃᓄᐃᑦᑐᒥᓪᓗ</a:t>
            </a:r>
            <a:r>
              <a:rPr lang="en-US" sz="3500" dirty="0">
                <a:latin typeface="Ilisarniq" pitchFamily="2" charset="77"/>
              </a:rPr>
              <a:t> </a:t>
            </a:r>
            <a:r>
              <a:rPr lang="en-US" sz="3500" dirty="0" err="1">
                <a:latin typeface="Ilisarniq" pitchFamily="2" charset="77"/>
              </a:rPr>
              <a:t>ᑐᓯᓚᓐᓂᖃᕐᓃᑦ</a:t>
            </a:r>
            <a:endParaRPr lang="en-US" sz="35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3898EB-8EF1-22B8-2137-95CB908A06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066691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ᓄᓇᓕᑐᙯᑦ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ᑕᐅᑐᒍᓯᖏᑦ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ᑐᓵᓂᐅᑉ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ᐃᓗᓯᖏᓐᓂᒃ</a:t>
            </a:r>
            <a:endParaRPr lang="en-US" sz="32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E87BB6-5D26-4F4A-1E6E-B080FB07AC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148402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0580"/>
            <a:ext cx="7372350" cy="1089529"/>
          </a:xfrm>
        </p:spPr>
        <p:txBody>
          <a:bodyPr>
            <a:normAutofit/>
          </a:bodyPr>
          <a:lstStyle/>
          <a:p>
            <a:r>
              <a:rPr lang="en-US" sz="3100" dirty="0" err="1">
                <a:solidFill>
                  <a:srgbClr val="FFFFFF"/>
                </a:solidFill>
              </a:rPr>
              <a:t>ᐃ</a:t>
            </a:r>
            <a:r>
              <a:rPr lang="en-US" sz="3100" dirty="0" err="1">
                <a:solidFill>
                  <a:srgbClr val="FFFFFF"/>
                </a:solidFill>
                <a:latin typeface="Ilisarniq" pitchFamily="2" charset="77"/>
              </a:rPr>
              <a:t>ᓅᑦᔪᓯᓂᒃᓗ</a:t>
            </a:r>
            <a:r>
              <a:rPr lang="en-US" sz="3100" dirty="0">
                <a:solidFill>
                  <a:srgbClr val="FFFFFF"/>
                </a:solidFill>
                <a:latin typeface="Ilisarniq" pitchFamily="2" charset="77"/>
              </a:rPr>
              <a:t> </a:t>
            </a:r>
            <a:r>
              <a:rPr lang="en-US" sz="3100" dirty="0" err="1">
                <a:solidFill>
                  <a:srgbClr val="FFFFFF"/>
                </a:solidFill>
                <a:latin typeface="Ilisarniq" pitchFamily="2" charset="77"/>
              </a:rPr>
              <a:t>ᐃᑉᐱᓂᐊᕐᓂᓂᒃᓗ</a:t>
            </a:r>
            <a:r>
              <a:rPr lang="en-US" sz="3100" dirty="0">
                <a:solidFill>
                  <a:srgbClr val="FFFFFF"/>
                </a:solidFill>
                <a:latin typeface="Ilisarniq" pitchFamily="2" charset="77"/>
              </a:rPr>
              <a:t> </a:t>
            </a:r>
            <a:r>
              <a:rPr lang="en-US" sz="3100" dirty="0" err="1">
                <a:solidFill>
                  <a:srgbClr val="FFFFFF"/>
                </a:solidFill>
                <a:latin typeface="Ilisarniq" pitchFamily="2" charset="77"/>
              </a:rPr>
              <a:t>ᓱᕐᕃᓯᒪᓂᕆᓲᖏᑦ</a:t>
            </a:r>
            <a:r>
              <a:rPr lang="en-US" sz="3100" dirty="0">
                <a:solidFill>
                  <a:srgbClr val="FFFFFF"/>
                </a:solidFill>
                <a:latin typeface="Ilisarniq" pitchFamily="2" charset="77"/>
              </a:rPr>
              <a:t> </a:t>
            </a:r>
            <a:r>
              <a:rPr lang="en-US" sz="3100" dirty="0" err="1">
                <a:solidFill>
                  <a:srgbClr val="FFFFFF"/>
                </a:solidFill>
                <a:latin typeface="Ilisarniq" pitchFamily="2" charset="77"/>
              </a:rPr>
              <a:t>ᑐᓯᓚᑦᓯᓂᐅᑉ</a:t>
            </a:r>
            <a:endParaRPr lang="en-US" sz="3100" dirty="0">
              <a:solidFill>
                <a:srgbClr val="FFFFFF"/>
              </a:solidFill>
              <a:latin typeface="Ilisarniq" pitchFamily="2" charset="77"/>
            </a:endParaRPr>
          </a:p>
        </p:txBody>
      </p:sp>
      <p:sp>
        <p:nvSpPr>
          <p:cNvPr id="11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7911" y="591829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6996" y="821124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256" y="1336268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982B6E-7E13-3C18-D23E-0670A03E50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472587"/>
              </p:ext>
            </p:extLst>
          </p:nvPr>
        </p:nvGraphicFramePr>
        <p:xfrm>
          <a:off x="628650" y="2211233"/>
          <a:ext cx="7886700" cy="39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A251D-C183-85AC-9811-3B9E5DB8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619" y="519025"/>
            <a:ext cx="3733482" cy="1711645"/>
          </a:xfrm>
        </p:spPr>
        <p:txBody>
          <a:bodyPr>
            <a:normAutofit/>
          </a:bodyPr>
          <a:lstStyle/>
          <a:p>
            <a:r>
              <a:rPr lang="en-CA" sz="2700" dirty="0" err="1">
                <a:solidFill>
                  <a:schemeClr val="tx2"/>
                </a:solidFill>
                <a:latin typeface="Ilisarniq" pitchFamily="2" charset="77"/>
              </a:rPr>
              <a:t>ᑐᓯᓚᓐᓂᓗ</a:t>
            </a:r>
            <a:r>
              <a:rPr lang="en-CA" sz="2700" dirty="0">
                <a:solidFill>
                  <a:schemeClr val="tx2"/>
                </a:solidFill>
                <a:latin typeface="Ilisarniq" pitchFamily="2" charset="77"/>
              </a:rPr>
              <a:t> </a:t>
            </a:r>
            <a:r>
              <a:rPr lang="en-CA" sz="2700" dirty="0" err="1">
                <a:solidFill>
                  <a:schemeClr val="tx2"/>
                </a:solidFill>
                <a:latin typeface="Ilisarniq" pitchFamily="2" charset="77"/>
              </a:rPr>
              <a:t>ᐱᐅᓯᕐᓱᓯᐊᕈᓐᓀᓂᕐᓗ</a:t>
            </a:r>
            <a:endParaRPr lang="en-CA" sz="2700" dirty="0">
              <a:solidFill>
                <a:schemeClr val="tx2"/>
              </a:solidFill>
              <a:latin typeface="Ilisarniq" pitchFamily="2" charset="77"/>
            </a:endParaRPr>
          </a:p>
        </p:txBody>
      </p:sp>
      <p:pic>
        <p:nvPicPr>
          <p:cNvPr id="7" name="Graphic 6" descr="Ear">
            <a:extLst>
              <a:ext uri="{FF2B5EF4-FFF2-40B4-BE49-F238E27FC236}">
                <a16:creationId xmlns:a16="http://schemas.microsoft.com/office/drawing/2014/main" id="{66EC9ADD-2823-DA81-9AEF-5BD574990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534" y="2230670"/>
            <a:ext cx="2746373" cy="2746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AEF4E-F5CD-0837-E9DC-DB31174C0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2421682"/>
            <a:ext cx="3733184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dirty="0" err="1">
                <a:solidFill>
                  <a:schemeClr val="tx2"/>
                </a:solidFill>
                <a:latin typeface="Ilisarniq" pitchFamily="2" charset="77"/>
              </a:rPr>
              <a:t>ᑕᑯᑦᓴᕈᕐᑕᐅᓯᒪᔪᑦ</a:t>
            </a:r>
            <a:r>
              <a:rPr lang="en-US" sz="1600" dirty="0">
                <a:solidFill>
                  <a:schemeClr val="tx2"/>
                </a:solidFill>
                <a:latin typeface="Ilisarniq" pitchFamily="2" charset="77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Ilisarniq" pitchFamily="2" charset="77"/>
              </a:rPr>
              <a:t>ᖃᐅᔨᓴᕐᓂᓄᑦ</a:t>
            </a:r>
            <a:endParaRPr lang="en-US" sz="1600" dirty="0">
              <a:solidFill>
                <a:schemeClr val="tx2"/>
              </a:solidFill>
              <a:latin typeface="Ilisarniq" pitchFamily="2" charset="77"/>
            </a:endParaRPr>
          </a:p>
          <a:p>
            <a:r>
              <a:rPr lang="en-US" sz="1600" dirty="0" err="1">
                <a:solidFill>
                  <a:schemeClr val="tx2"/>
                </a:solidFill>
                <a:latin typeface="Ilisarniq" pitchFamily="2" charset="77"/>
              </a:rPr>
              <a:t>ᐃᓄᐃᑦ</a:t>
            </a:r>
            <a:r>
              <a:rPr lang="en-US" sz="1600" dirty="0">
                <a:solidFill>
                  <a:schemeClr val="tx2"/>
                </a:solidFill>
                <a:latin typeface="Ilisarniq" pitchFamily="2" charset="77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Ilisarniq" pitchFamily="2" charset="77"/>
              </a:rPr>
              <a:t>ᑐᓯᓚᒐᓚᑦᑐᑦ</a:t>
            </a:r>
            <a:r>
              <a:rPr lang="en-US" sz="1600" dirty="0">
                <a:solidFill>
                  <a:schemeClr val="tx2"/>
                </a:solidFill>
                <a:latin typeface="Ilisarniq" pitchFamily="2" charset="77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Ilisarniq" pitchFamily="2" charset="77"/>
              </a:rPr>
              <a:t>ᒪᕈᕕᓪᓗᐊᑐᒥᒃ</a:t>
            </a:r>
            <a:r>
              <a:rPr lang="en-US" sz="1600" dirty="0">
                <a:solidFill>
                  <a:schemeClr val="tx2"/>
                </a:solidFill>
                <a:latin typeface="Ilisarniq" pitchFamily="2" charset="77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Ilisarniq" pitchFamily="2" charset="77"/>
              </a:rPr>
              <a:t>ᐱᐅᓯᕐᓱᓯᐊᖕᖏᓕᑐᐃᓐᓇᕆᐊᖃᕐᓂᓴᐅᕗᑦ</a:t>
            </a:r>
            <a:endParaRPr lang="en-US" sz="1600" dirty="0">
              <a:solidFill>
                <a:schemeClr val="tx2"/>
              </a:solidFill>
              <a:latin typeface="Ilisarniq" pitchFamily="2" charset="77"/>
            </a:endParaRPr>
          </a:p>
          <a:p>
            <a:r>
              <a:rPr lang="en-US" sz="1600" dirty="0" err="1">
                <a:solidFill>
                  <a:schemeClr val="tx2"/>
                </a:solidFill>
                <a:latin typeface="Ilisarniq" pitchFamily="2" charset="77"/>
              </a:rPr>
              <a:t>ᐊᓯᖏᑦ</a:t>
            </a:r>
            <a:r>
              <a:rPr lang="en-US" sz="1600" dirty="0">
                <a:solidFill>
                  <a:schemeClr val="tx2"/>
                </a:solidFill>
                <a:latin typeface="Ilisarniq" pitchFamily="2" charset="77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Ilisarniq" pitchFamily="2" charset="77"/>
              </a:rPr>
              <a:t>ᑐᓯᓚᓐᓂᓭᑦ</a:t>
            </a:r>
            <a:r>
              <a:rPr lang="en-US" sz="1600" dirty="0">
                <a:solidFill>
                  <a:schemeClr val="tx2"/>
                </a:solidFill>
                <a:latin typeface="Ilisarniq" pitchFamily="2" charset="77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Ilisarniq" pitchFamily="2" charset="77"/>
              </a:rPr>
              <a:t>ᐱᖓᓱᕕᓪᓗᐊᑐᒥ</a:t>
            </a:r>
            <a:r>
              <a:rPr lang="en-US" sz="1600" dirty="0">
                <a:solidFill>
                  <a:schemeClr val="tx2"/>
                </a:solidFill>
                <a:latin typeface="Ilisarniq" pitchFamily="2" charset="77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Ilisarniq" pitchFamily="2" charset="77"/>
              </a:rPr>
              <a:t>ᐱᒍᓇᐅᓂᕐᓴᐅᑎᓪᓗᒋᑦ</a:t>
            </a:r>
            <a:r>
              <a:rPr lang="en-US" sz="1600" dirty="0">
                <a:solidFill>
                  <a:schemeClr val="tx2"/>
                </a:solidFill>
                <a:latin typeface="Ilisarniq" pitchFamily="2" charset="77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Ilisarniq" pitchFamily="2" charset="77"/>
              </a:rPr>
              <a:t>ᑐᓯᓚᑦᓯᓚᕆᓪᓗᑎᒃ</a:t>
            </a:r>
            <a:r>
              <a:rPr lang="en-US" sz="1600" dirty="0">
                <a:solidFill>
                  <a:schemeClr val="tx2"/>
                </a:solidFill>
                <a:latin typeface="Ilisarniq" pitchFamily="2" charset="77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Ilisarniq" pitchFamily="2" charset="77"/>
              </a:rPr>
              <a:t>ᐱᐅᑦᓯᐊᖏᓕᕐᓂᖃᕈᓇᐅᓂᕐᓴᐅᕗᓪᓗ</a:t>
            </a:r>
            <a:r>
              <a:rPr lang="en-US" sz="1600" dirty="0">
                <a:solidFill>
                  <a:schemeClr val="tx2"/>
                </a:solidFill>
                <a:latin typeface="Ilisarniq" pitchFamily="2" charset="77"/>
              </a:rPr>
              <a:t> 5-ᕕᓪᓗᐊᑐᒥᒃ</a:t>
            </a:r>
          </a:p>
          <a:p>
            <a:r>
              <a:rPr lang="en-US" sz="1600" dirty="0" err="1">
                <a:solidFill>
                  <a:schemeClr val="tx2"/>
                </a:solidFill>
                <a:latin typeface="Ilisarniq" pitchFamily="2" charset="77"/>
              </a:rPr>
              <a:t>ᖃᐅᔨᓴᕐᓂᐅᓯᒪᔪᑦ</a:t>
            </a:r>
            <a:r>
              <a:rPr lang="en-US" sz="1600" dirty="0">
                <a:solidFill>
                  <a:schemeClr val="tx2"/>
                </a:solidFill>
                <a:latin typeface="Ilisarniq" pitchFamily="2" charset="77"/>
              </a:rPr>
              <a:t> (</a:t>
            </a:r>
            <a:r>
              <a:rPr lang="en-US" sz="1600" dirty="0" err="1">
                <a:solidFill>
                  <a:schemeClr val="tx2"/>
                </a:solidFill>
                <a:latin typeface="Ilisarniq" pitchFamily="2" charset="77"/>
              </a:rPr>
              <a:t>ᓲᕐᓗ</a:t>
            </a:r>
            <a:r>
              <a:rPr lang="en-US" sz="1600" dirty="0">
                <a:solidFill>
                  <a:schemeClr val="tx2"/>
                </a:solidFill>
                <a:latin typeface="Ilisarniq" pitchFamily="2" charset="77"/>
              </a:rPr>
              <a:t> Johns Hopkins </a:t>
            </a:r>
            <a:r>
              <a:rPr lang="en-US" sz="1600" dirty="0" err="1">
                <a:solidFill>
                  <a:schemeClr val="tx2"/>
                </a:solidFill>
                <a:latin typeface="Ilisarniq" pitchFamily="2" charset="77"/>
              </a:rPr>
              <a:t>ᐋᓐᓂᐊᕕᒻᒥ</a:t>
            </a:r>
            <a:r>
              <a:rPr lang="en-US" sz="1600" dirty="0">
                <a:solidFill>
                  <a:schemeClr val="tx2"/>
                </a:solidFill>
                <a:latin typeface="Ilisarniq" pitchFamily="2" charset="77"/>
              </a:rPr>
              <a:t>, WHO/</a:t>
            </a:r>
            <a:r>
              <a:rPr lang="en-US" sz="1600" dirty="0" err="1">
                <a:solidFill>
                  <a:schemeClr val="tx2"/>
                </a:solidFill>
                <a:latin typeface="Ilisarniq" pitchFamily="2" charset="77"/>
              </a:rPr>
              <a:t>ᓯᓚᕐᔪᐊᒥᐅᑦ</a:t>
            </a:r>
            <a:r>
              <a:rPr lang="en-US" sz="1600" dirty="0">
                <a:solidFill>
                  <a:schemeClr val="tx2"/>
                </a:solidFill>
                <a:latin typeface="Ilisarniq" pitchFamily="2" charset="77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Ilisarniq" pitchFamily="2" charset="77"/>
              </a:rPr>
              <a:t>ᐃᓗᓯᓕᕆᔭᐅᓂᖏᓐᓄᑦ</a:t>
            </a:r>
            <a:r>
              <a:rPr lang="en-US" sz="1600" dirty="0">
                <a:solidFill>
                  <a:schemeClr val="tx2"/>
                </a:solidFill>
                <a:latin typeface="Ilisarniq" pitchFamily="2" charset="77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Ilisarniq" pitchFamily="2" charset="77"/>
              </a:rPr>
              <a:t>ᐱᓇᓱᒐᖃᕐᕕᒧᑦ</a:t>
            </a:r>
            <a:r>
              <a:rPr lang="en-US" sz="1600" dirty="0">
                <a:solidFill>
                  <a:schemeClr val="tx2"/>
                </a:solidFill>
                <a:latin typeface="Ilisarniq" pitchFamily="2" charset="77"/>
              </a:rPr>
              <a:t>, Lancet Commission-</a:t>
            </a:r>
            <a:r>
              <a:rPr lang="en-US" sz="1600" dirty="0" err="1">
                <a:solidFill>
                  <a:schemeClr val="tx2"/>
                </a:solidFill>
                <a:latin typeface="Ilisarniq" pitchFamily="2" charset="77"/>
              </a:rPr>
              <a:t>ᑯᓐᓄᓗ</a:t>
            </a:r>
            <a:r>
              <a:rPr lang="en-US" sz="1600" dirty="0">
                <a:solidFill>
                  <a:schemeClr val="tx2"/>
                </a:solidFill>
                <a:latin typeface="Ilisarniq" pitchFamily="2" charset="77"/>
              </a:rPr>
              <a:t>) c</a:t>
            </a:r>
          </a:p>
          <a:p>
            <a:endParaRPr lang="en-US" sz="1600" dirty="0">
              <a:solidFill>
                <a:schemeClr val="tx2"/>
              </a:solidFill>
              <a:latin typeface="Ilisarniq" pitchFamily="2" charset="77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976" y="52996"/>
            <a:ext cx="4446455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982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AB0EAC-D16A-0748-6125-75A7A9A9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Ilisarniq" pitchFamily="2" charset="0"/>
              </a:rPr>
              <a:t>ᑐᓯᓚᓐᓂᖅ </a:t>
            </a:r>
            <a:r>
              <a:rPr lang="en-CA" dirty="0" err="1">
                <a:latin typeface="Ilisarniq" pitchFamily="2" charset="0"/>
              </a:rPr>
              <a:t>ᖃᓄᖅ</a:t>
            </a:r>
            <a:r>
              <a:rPr lang="en-CA" dirty="0">
                <a:latin typeface="Ilisarniq" pitchFamily="2" charset="0"/>
              </a:rPr>
              <a:t> </a:t>
            </a:r>
            <a:r>
              <a:rPr lang="en-CA" dirty="0" err="1">
                <a:latin typeface="Ilisarniq" pitchFamily="2" charset="0"/>
              </a:rPr>
              <a:t>ᖃᕆᑕᕐᒥᒃ</a:t>
            </a:r>
            <a:r>
              <a:rPr lang="en-CA" dirty="0">
                <a:latin typeface="Ilisarniq" pitchFamily="2" charset="0"/>
              </a:rPr>
              <a:t> </a:t>
            </a:r>
            <a:r>
              <a:rPr lang="en-CA">
                <a:latin typeface="Ilisarniq" pitchFamily="2" charset="0"/>
              </a:rPr>
              <a:t>ᓱᕐᕃᓂᖃᓲᖑᒻᒪᖔᑦ</a:t>
            </a:r>
            <a:endParaRPr lang="en-CA" sz="41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D2465B5-4496-E471-5212-161C3256BE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2333297"/>
            <a:ext cx="3464715" cy="38436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n-US" altLang="en-US" sz="1700" b="1" dirty="0" err="1">
                <a:latin typeface="Arial" panose="020B0604020202020204" pitchFamily="34" charset="0"/>
              </a:rPr>
              <a:t>ᐃᓱᒪᒥᐅᑌᑦ</a:t>
            </a:r>
            <a:r>
              <a:rPr lang="en-US" altLang="en-US" sz="1700" b="1" dirty="0">
                <a:latin typeface="Arial" panose="020B0604020202020204" pitchFamily="34" charset="0"/>
              </a:rPr>
              <a:t>:</a:t>
            </a:r>
            <a:r>
              <a:rPr lang="en-US" altLang="en-US" sz="1700" dirty="0">
                <a:latin typeface="Arial" panose="020B0604020202020204" pitchFamily="34" charset="0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</a:rPr>
              <a:t>ᖃᕆᑕᖅ</a:t>
            </a:r>
            <a:r>
              <a:rPr lang="en-US" altLang="en-US" sz="1700" dirty="0">
                <a:latin typeface="Arial" panose="020B0604020202020204" pitchFamily="34" charset="0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</a:rPr>
              <a:t>ᐊᑦᓱᕈᕐᓂᓴᐅᓱᖑᕗᖅ</a:t>
            </a:r>
            <a:r>
              <a:rPr lang="en-US" altLang="en-US" sz="1700" dirty="0">
                <a:latin typeface="Arial" panose="020B0604020202020204" pitchFamily="34" charset="0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</a:rPr>
              <a:t>ᐃᓄᒃ</a:t>
            </a:r>
            <a:r>
              <a:rPr lang="en-US" altLang="en-US" sz="1700" dirty="0">
                <a:latin typeface="Arial" panose="020B0604020202020204" pitchFamily="34" charset="0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</a:rPr>
              <a:t>ᑐᓵᑦᓯᐊᖏᒧᑦ</a:t>
            </a:r>
            <a:r>
              <a:rPr lang="en-US" altLang="en-US" sz="1700" dirty="0">
                <a:latin typeface="Arial" panose="020B0604020202020204" pitchFamily="34" charset="0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</a:rPr>
              <a:t>ᑐᑭᓯᐊᑦᓯᐊᕈᓐᓀᑐᐊᕐᒪᑦ</a:t>
            </a:r>
            <a:r>
              <a:rPr lang="en-US" altLang="en-US" sz="1700" dirty="0">
                <a:latin typeface="Arial" panose="020B0604020202020204" pitchFamily="34" charset="0"/>
              </a:rPr>
              <a:t>, </a:t>
            </a:r>
            <a:r>
              <a:rPr lang="en-US" altLang="en-US" sz="1700" dirty="0" err="1">
                <a:latin typeface="Arial" panose="020B0604020202020204" pitchFamily="34" charset="0"/>
              </a:rPr>
              <a:t>ᐊᐅᓚᔨᔭᑦᓴᓂᒃᓗ</a:t>
            </a:r>
            <a:r>
              <a:rPr lang="en-US" altLang="en-US" sz="1700" dirty="0">
                <a:latin typeface="Arial" panose="020B0604020202020204" pitchFamily="34" charset="0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</a:rPr>
              <a:t>ᐃᓱᒪᒋᒋᐊᓕᓐᓂᓗ</a:t>
            </a:r>
            <a:r>
              <a:rPr lang="en-US" altLang="en-US" sz="1700" dirty="0">
                <a:latin typeface="Arial" panose="020B0604020202020204" pitchFamily="34" charset="0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</a:rPr>
              <a:t>ᐱᑕᖃᖕᖏᓂᕐᓴᐅᓕᕐᓱᓂ</a:t>
            </a: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n-US" altLang="en-US" sz="1700" b="1" dirty="0" err="1">
                <a:latin typeface="Arial" panose="020B0604020202020204" pitchFamily="34" charset="0"/>
              </a:rPr>
              <a:t>ᐃᓅᖃᑎᐅᒍᓐᓇᓂᕐᒥᑦ</a:t>
            </a:r>
            <a:r>
              <a:rPr lang="en-US" altLang="en-US" sz="1700" b="1" dirty="0">
                <a:latin typeface="Arial" panose="020B0604020202020204" pitchFamily="34" charset="0"/>
              </a:rPr>
              <a:t> </a:t>
            </a:r>
            <a:r>
              <a:rPr lang="en-US" altLang="en-US" sz="1700" b="1" dirty="0" err="1">
                <a:latin typeface="Arial" panose="020B0604020202020204" pitchFamily="34" charset="0"/>
              </a:rPr>
              <a:t>ᐃᓄᑐᐊᕈᕐᓂᖅ</a:t>
            </a:r>
            <a:r>
              <a:rPr lang="en-US" altLang="en-US" sz="1700" b="1" dirty="0">
                <a:latin typeface="Arial" panose="020B0604020202020204" pitchFamily="34" charset="0"/>
              </a:rPr>
              <a:t>: </a:t>
            </a:r>
            <a:r>
              <a:rPr lang="en-US" altLang="en-US" sz="1700" dirty="0" err="1">
                <a:latin typeface="Arial" panose="020B0604020202020204" pitchFamily="34" charset="0"/>
              </a:rPr>
              <a:t>ᑐᓯᓚᓐᓂᑯᒥᓄᑦ</a:t>
            </a:r>
            <a:r>
              <a:rPr lang="en-US" altLang="en-US" sz="1700" dirty="0">
                <a:latin typeface="Arial" panose="020B0604020202020204" pitchFamily="34" charset="0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</a:rPr>
              <a:t>ᐃᓄᒃ</a:t>
            </a:r>
            <a:r>
              <a:rPr lang="en-US" altLang="en-US" sz="1700" dirty="0">
                <a:latin typeface="Arial" panose="020B0604020202020204" pitchFamily="34" charset="0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</a:rPr>
              <a:t>ᐃᓄᐊᖑᖃᑦᑕᓯᒍᓐᓇᐳᖅ</a:t>
            </a:r>
            <a:r>
              <a:rPr lang="en-US" altLang="en-US" sz="1700" dirty="0">
                <a:latin typeface="Arial" panose="020B0604020202020204" pitchFamily="34" charset="0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</a:rPr>
              <a:t>ᓂᑦᔭᖃᑎᒌᓄᑦ</a:t>
            </a:r>
            <a:r>
              <a:rPr lang="en-US" altLang="en-US" sz="1700" dirty="0">
                <a:latin typeface="Arial" panose="020B0604020202020204" pitchFamily="34" charset="0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</a:rPr>
              <a:t>ᐃᓚᐅᒍᓐᓇᕈᓐᓀᓱᓂᓗ</a:t>
            </a:r>
            <a:r>
              <a:rPr lang="en-US" altLang="en-US" sz="1700" dirty="0">
                <a:latin typeface="Arial" panose="020B0604020202020204" pitchFamily="34" charset="0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</a:rPr>
              <a:t>ᓱᒐᓚᑦᑐᓄᓪᓗ</a:t>
            </a:r>
            <a:r>
              <a:rPr lang="en-US" altLang="en-US" sz="1700" dirty="0">
                <a:latin typeface="Arial" panose="020B0604020202020204" pitchFamily="34" charset="0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</a:rPr>
              <a:t>ᐃᓚᐅᔪᓐᓇᕈᓐᓃᓱᓂ</a:t>
            </a:r>
            <a:r>
              <a:rPr lang="en-US" altLang="en-US" sz="1700" dirty="0">
                <a:latin typeface="Arial" panose="020B0604020202020204" pitchFamily="34" charset="0"/>
              </a:rPr>
              <a:t>, </a:t>
            </a:r>
            <a:r>
              <a:rPr lang="en-US" altLang="en-US" sz="1700" dirty="0" err="1">
                <a:latin typeface="Arial" panose="020B0604020202020204" pitchFamily="34" charset="0"/>
              </a:rPr>
              <a:t>ᐃᓄᑐᐊᖑᖏᓐᓇᐸᓪᓕᐊᓂᕐᑖᓱᓂ</a:t>
            </a:r>
            <a:r>
              <a:rPr lang="en-US" altLang="en-US" sz="1700" dirty="0">
                <a:latin typeface="Arial" panose="020B0604020202020204" pitchFamily="34" charset="0"/>
              </a:rPr>
              <a:t>—</a:t>
            </a:r>
            <a:r>
              <a:rPr lang="en-US" altLang="en-US" sz="1700" dirty="0" err="1">
                <a:latin typeface="Arial" panose="020B0604020202020204" pitchFamily="34" charset="0"/>
              </a:rPr>
              <a:t>ᑕᒪᓐᓇ</a:t>
            </a:r>
            <a:r>
              <a:rPr lang="en-US" altLang="en-US" sz="1700" dirty="0">
                <a:latin typeface="Arial" panose="020B0604020202020204" pitchFamily="34" charset="0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</a:rPr>
              <a:t>ᐱᐅᓯᕐᓱᓯᐊᕈᓐᓀᓕᕈᑎᐅᓱᖑᒋᐊᖓ</a:t>
            </a:r>
            <a:r>
              <a:rPr lang="en-US" altLang="en-US" sz="1700" dirty="0">
                <a:latin typeface="Arial" panose="020B0604020202020204" pitchFamily="34" charset="0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</a:rPr>
              <a:t>ᖃᐅᔨᒪᔭᐅᔪᖅ</a:t>
            </a: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n-US" altLang="en-US" sz="1700" b="1" dirty="0" err="1">
                <a:latin typeface="Arial" panose="020B0604020202020204" pitchFamily="34" charset="0"/>
              </a:rPr>
              <a:t>ᖃᕆᑕᐅᑉ</a:t>
            </a:r>
            <a:r>
              <a:rPr lang="en-US" altLang="en-US" sz="1700" b="1" dirty="0">
                <a:latin typeface="Arial" panose="020B0604020202020204" pitchFamily="34" charset="0"/>
              </a:rPr>
              <a:t> </a:t>
            </a:r>
            <a:r>
              <a:rPr lang="en-US" altLang="en-US" sz="1700" b="1" dirty="0" err="1">
                <a:latin typeface="Arial" panose="020B0604020202020204" pitchFamily="34" charset="0"/>
              </a:rPr>
              <a:t>ᐃᓂᓪᓚᖓᓂᖓᑕ</a:t>
            </a:r>
            <a:r>
              <a:rPr lang="en-US" altLang="en-US" sz="1700" b="1" dirty="0">
                <a:latin typeface="Arial" panose="020B0604020202020204" pitchFamily="34" charset="0"/>
              </a:rPr>
              <a:t> </a:t>
            </a:r>
            <a:r>
              <a:rPr lang="en-US" altLang="en-US" sz="1700" b="1" dirty="0" err="1">
                <a:latin typeface="Arial" panose="020B0604020202020204" pitchFamily="34" charset="0"/>
              </a:rPr>
              <a:t>ᐊᓯᑦᔨᓂᖏᑦ</a:t>
            </a:r>
            <a:r>
              <a:rPr lang="en-US" altLang="en-US" sz="1700" dirty="0">
                <a:latin typeface="Arial" panose="020B0604020202020204" pitchFamily="34" charset="0"/>
              </a:rPr>
              <a:t>: </a:t>
            </a:r>
            <a:r>
              <a:rPr lang="en-US" altLang="en-US" sz="1700" dirty="0" err="1">
                <a:latin typeface="Arial" panose="020B0604020202020204" pitchFamily="34" charset="0"/>
              </a:rPr>
              <a:t>ᐊᑯᓂᓗᐊᖅ</a:t>
            </a:r>
            <a:r>
              <a:rPr lang="en-US" altLang="en-US" sz="1700" dirty="0">
                <a:latin typeface="Arial" panose="020B0604020202020204" pitchFamily="34" charset="0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</a:rPr>
              <a:t>ᑐᓯᓚᓕᕋᒥ</a:t>
            </a:r>
            <a:r>
              <a:rPr lang="en-US" altLang="en-US" sz="1700" dirty="0">
                <a:latin typeface="Arial" panose="020B0604020202020204" pitchFamily="34" charset="0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</a:rPr>
              <a:t>ᐃᓅᑉ</a:t>
            </a:r>
            <a:r>
              <a:rPr lang="en-US" altLang="en-US" sz="1700" dirty="0">
                <a:latin typeface="Arial" panose="020B0604020202020204" pitchFamily="34" charset="0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</a:rPr>
              <a:t>ᖃᕆᑕᖓᑕ</a:t>
            </a:r>
            <a:r>
              <a:rPr lang="en-US" altLang="en-US" sz="1700" dirty="0">
                <a:latin typeface="Arial" panose="020B0604020202020204" pitchFamily="34" charset="0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</a:rPr>
              <a:t>ᐃᓚᖓ</a:t>
            </a:r>
            <a:r>
              <a:rPr lang="en-US" altLang="en-US" sz="1700" dirty="0">
                <a:latin typeface="Arial" panose="020B0604020202020204" pitchFamily="34" charset="0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</a:rPr>
              <a:t>ᐊᑐᑦᓯᐊᕈᓐᓀᕈᓐᓇᐳᖅ</a:t>
            </a:r>
            <a:r>
              <a:rPr lang="en-US" altLang="en-US" sz="1700" dirty="0">
                <a:latin typeface="Arial" panose="020B0604020202020204" pitchFamily="34" charset="0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</a:rPr>
              <a:t>ᐃᓕᖓᓂᓗᐊᖕᖑᐊᒥᒍᑦ</a:t>
            </a:r>
            <a:r>
              <a:rPr lang="en-US" altLang="en-US" sz="1700" dirty="0">
                <a:latin typeface="Arial" panose="020B0604020202020204" pitchFamily="34" charset="0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</a:rPr>
              <a:t>ᑐᓴᕐᓴᓄᑦ</a:t>
            </a:r>
            <a:r>
              <a:rPr lang="en-US" altLang="en-US" sz="1700" dirty="0">
                <a:latin typeface="Arial" panose="020B0604020202020204" pitchFamily="34" charset="0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</a:rPr>
              <a:t>ᐅᖃᐅᓯᕐᒧᑦ</a:t>
            </a:r>
            <a:r>
              <a:rPr lang="en-US" altLang="en-US" sz="1700" dirty="0">
                <a:latin typeface="Arial" panose="020B0604020202020204" pitchFamily="34" charset="0"/>
              </a:rPr>
              <a:t>, </a:t>
            </a:r>
            <a:r>
              <a:rPr lang="en-US" altLang="en-US" sz="1700" dirty="0" err="1">
                <a:latin typeface="Arial" panose="020B0604020202020204" pitchFamily="34" charset="0"/>
              </a:rPr>
              <a:t>ᑕᒪᒃᑯᐊ</a:t>
            </a:r>
            <a:r>
              <a:rPr lang="en-US" altLang="en-US" sz="1700" dirty="0">
                <a:latin typeface="Arial" panose="020B0604020202020204" pitchFamily="34" charset="0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</a:rPr>
              <a:t>ᐃᓱᒪᒥᐅᑕᓄᑦ</a:t>
            </a:r>
            <a:r>
              <a:rPr lang="en-US" altLang="en-US" sz="1700" dirty="0">
                <a:latin typeface="Arial" panose="020B0604020202020204" pitchFamily="34" charset="0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</a:rPr>
              <a:t>ᓄᖑᑉᐸᓕᐊᒍᑎᐅᒍᓐᓇᖁᑦ</a:t>
            </a:r>
            <a:r>
              <a:rPr lang="en-US" altLang="en-US" sz="1700" dirty="0">
                <a:latin typeface="Arial" panose="020B0604020202020204" pitchFamily="34" charset="0"/>
              </a:rPr>
              <a:t>.</a:t>
            </a: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Digital art of brain">
            <a:extLst>
              <a:ext uri="{FF2B5EF4-FFF2-40B4-BE49-F238E27FC236}">
                <a16:creationId xmlns:a16="http://schemas.microsoft.com/office/drawing/2014/main" id="{D7726C2B-2CEE-C1E4-135D-081621D57D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557" r="27762"/>
          <a:stretch>
            <a:fillRect/>
          </a:stretch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0755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C3AFD7-4CCE-484E-84C6-80FB3E3E2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0700" y="0"/>
            <a:ext cx="3543300" cy="6858000"/>
            <a:chOff x="7467600" y="0"/>
            <a:chExt cx="47244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0C807E-560D-4B1E-8911-1B0B4631F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CC1DF5-83E7-46A1-8737-18B5AA0F1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2114E49-C077-4083-B5C1-6A6E70F4D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0700" y="1"/>
            <a:ext cx="35433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90600"/>
            <a:ext cx="88011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299881"/>
            <a:ext cx="3714750" cy="1443318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br>
              <a:rPr lang="en-US" sz="2000" dirty="0"/>
            </a:br>
            <a:r>
              <a:rPr lang="en-US" sz="2000" dirty="0" err="1"/>
              <a:t>ᑐᓵᑦᓯᐊᖏᓕᕐᓂᓗ</a:t>
            </a:r>
            <a:r>
              <a:rPr lang="en-US" sz="2000" dirty="0"/>
              <a:t>/</a:t>
            </a:r>
            <a:r>
              <a:rPr lang="en-US" sz="2000" dirty="0" err="1"/>
              <a:t>ᑐᓯᓚᑦᓯᓂᕐᓗ</a:t>
            </a:r>
            <a:r>
              <a:rPr lang="en-US" sz="2000" dirty="0"/>
              <a:t> </a:t>
            </a:r>
            <a:r>
              <a:rPr lang="en-US" sz="2000" dirty="0" err="1"/>
              <a:t>ᐃᓄᑐᐃᓐᓀᓓᓗ</a:t>
            </a:r>
            <a:r>
              <a:rPr lang="en-US" sz="2000" dirty="0"/>
              <a:t> </a:t>
            </a:r>
            <a:r>
              <a:rPr lang="en-US" sz="2000" dirty="0" err="1"/>
              <a:t>ᐱᐅᓯᑐᖃᕐᒥᒍᑦ</a:t>
            </a:r>
            <a:r>
              <a:rPr lang="en-US" sz="2000" dirty="0"/>
              <a:t> </a:t>
            </a:r>
            <a:r>
              <a:rPr lang="en-US" sz="2000" dirty="0" err="1"/>
              <a:t>ᒪᙯᒍᓯᖏᑦ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857497"/>
            <a:ext cx="3714750" cy="188259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ᑐᓵᓂᖅ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ᐊᑑᑎᖃᓪᓚᕆᑉᐳᖅ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ᐱᐅᓯᑐᖃᕐᒥᒍᑦ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ᐃᓄᑐᐃᓐᓀᑦ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ᒪᙯᒍᓯᖏᑎᒍᑦ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—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ᐆᒪᔪᓂᒃ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ᑐᓵᔭᖃᕐᓂᑯᑦ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ᑐᕓᑦ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ᐊᐅᓚᓂᖏᑎᒍᑦ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ᓯᓚᐅᓪᓗ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ᐊᑑᑎᓕᕐᑕᖏᒍᑦ</a:t>
            </a:r>
            <a:endParaRPr lang="en-US" sz="1200" dirty="0">
              <a:solidFill>
                <a:schemeClr val="tx1">
                  <a:alpha val="5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ᐃᓄᒃ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ᑐᓯᓚᑦᓯᓯᒪᔪᖅ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ᑲᑉᐱᐊᓇᕐᑐᑯᕐᓂᖃᑐᐃᓐᓇᕆᐊᖃᕐᓂᓴᐅᕗᖅ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ᒪᕐᑦᑐᓄᓪᓗ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ᐃᓚᐅᕙᓐᓂᖓ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ᐊᑯᑦᑐᔪᕈᕐᓗᓂ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ᒪᙯᒍᓯᕐᓂᒃ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ᖃᐅᔨᒪᔭᓂᒃ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ᐊᓯᒥᓅᔦᓂᖅ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 (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ᑐᓴᕐᓴᑎᒍᓪᓗ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ᐃᓕᓐᓂᐊᑎᑦᓯᓂᒃᑯᓗ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)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ᓱᕐᕋᑕᐅᓂᖃᕈᓐᓇᐳᑦ</a:t>
            </a:r>
            <a:endParaRPr lang="en-US" sz="1200" dirty="0">
              <a:solidFill>
                <a:schemeClr val="tx1">
                  <a:alpha val="5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ᓴᐳᑦᔭᐅᒪᒍᑏᑦ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ᓲᕐᓗ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ᑐᓵᒍᑎᓄᑦ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ᐅᕝᕙᓘᓐᓃᑦ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ᓯᐅᑎᒃᑯᑦ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ᐱᓚᑦᑐᑕᐅᑦᓱᑎᒃ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ᐃᓕᑦᔨᕕᐅᓂᒃᑯᑦ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ᐃᑲᔪᕐᓯᔭᐅᒍᓐᓇᐳᑦ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ᐱᐅᓯᑐᖃᕐᓄᑦ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55000"/>
                  </a:schemeClr>
                </a:solidFill>
              </a:rPr>
              <a:t>ᐱᑐᑦᓯᒪᒍᑎᖏᑦ</a:t>
            </a: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.</a:t>
            </a:r>
          </a:p>
        </p:txBody>
      </p:sp>
      <p:pic>
        <p:nvPicPr>
          <p:cNvPr id="5" name="Picture 4" descr="A person fishing on the ice&#10;&#10;AI-generated content may be incorrect.">
            <a:extLst>
              <a:ext uri="{FF2B5EF4-FFF2-40B4-BE49-F238E27FC236}">
                <a16:creationId xmlns:a16="http://schemas.microsoft.com/office/drawing/2014/main" id="{BDFF3F92-6ECC-8E3B-9A20-D9AFFA3F0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0" y="2175272"/>
            <a:ext cx="3714750" cy="25074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3A6A6B-14D1-37DC-650B-69308212DE0C}"/>
              </a:ext>
            </a:extLst>
          </p:cNvPr>
          <p:cNvSpPr txBox="1"/>
          <p:nvPr/>
        </p:nvSpPr>
        <p:spPr>
          <a:xfrm>
            <a:off x="5827423" y="4482673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3" tooltip="https://aprendiendojuntoselblog.blogspot.com/2018/01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CA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508</Words>
  <Application>Microsoft Office PowerPoint</Application>
  <PresentationFormat>On-screen Show (4:3)</PresentationFormat>
  <Paragraphs>68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Ilisarniq</vt:lpstr>
      <vt:lpstr>Office Theme</vt:lpstr>
      <vt:lpstr>ᑎᓕᔭᐅᒪᒍᑎᕗᑦ ᓯᕗᓂᑦᑎᓂᓗ ᑕᐅᑐᑦᑕᕗᑦ</vt:lpstr>
      <vt:lpstr> ᑐᓵᓂᒃᑯᑦ ᖃᓄᐃᖕᖏᓯᐊᕐᓂᓗ ᐃᑦᓅᑦᔪᓯᐅᓪᓗ ᓱᕐᕋᑕᐅᒪᓂᖏᑦ ᓄᓇᓕᑐᙯᑦ ᓄᓇᓕᖏᓐᓂ </vt:lpstr>
      <vt:lpstr>ᑐᑭᓯᑎᑦᓯᒍᑎᖃᕐᓃᑦ ᑐᓵᓂᒃᑯᑦ ᖃᓄᐃᖕᖏᓯᐊᕐᓂᓴᓂᒃ</vt:lpstr>
      <vt:lpstr>ᑐᓯᓚᑦᓯᒍᑎᐅᓲᓪᓗ ᖃᓄᐃᑦᑐᒥᓪᓗ ᑐᓯᓚᓐᓂᖃᕐᓃᑦ</vt:lpstr>
      <vt:lpstr>ᓄᓇᓕᑐᙯᑦ ᑕᐅᑐᒍᓯᖏᑦ ᑐᓵᓂᐅᑉ ᐃᓗᓯᖏᓐᓂᒃ</vt:lpstr>
      <vt:lpstr>ᐃᓅᑦᔪᓯᓂᒃᓗ ᐃᑉᐱᓂᐊᕐᓂᓂᒃᓗ ᓱᕐᕃᓯᒪᓂᕆᓲᖏᑦ ᑐᓯᓚᑦᓯᓂᐅᑉ</vt:lpstr>
      <vt:lpstr>ᑐᓯᓚᓐᓂᓗ ᐱᐅᓯᕐᓱᓯᐊᕈᓐᓀᓂᕐᓗ</vt:lpstr>
      <vt:lpstr>ᑐᓯᓚᓐᓂᖅ ᖃᓄᖅ ᖃᕆᑕᕐᒥᒃ ᓱᕐᕃᓂᖃᓲᖑᒻᒪᖔᑦ</vt:lpstr>
      <vt:lpstr> ᑐᓵᑦᓯᐊᖏᓕᕐᓂᓗ/ᑐᓯᓚᑦᓯᓂᕐᓗ ᐃᓄᑐᐃᓐᓀᓓᓗ ᐱᐅᓯᑐᖃᕐᒥᒍᑦ ᒪᙯᒍᓯᖏᑦ</vt:lpstr>
      <vt:lpstr> ᐱᔭᖃᕈᓐᓇᓂᖅ ᑐᓵᓂᒃᑯᑦ ᖃᓄᐃᖕᖏᓯᐊᕈᑎᑦᓴᓂᒃ ᓄᓇᓕᓐᓂ ᐅᖓᓯᑦᑐᓂ ᐋᓐᓂᐊᕕᒻᒪᕆᓕᓐᓄᑦ</vt:lpstr>
      <vt:lpstr> ᓴᐳᒻᒥᓂᕐᒥᒃ ᐱᓇᓱᒍᑏᓪᓗ ᓄᓇᕐᖃᑎᐅᔪᓪᓗ ᐃᑲᔪᕐᓯᒪᓇᓱᒍᑎᖏᑦ</vt:lpstr>
      <vt:lpstr>ᐱᔪᖃᕐᑎᓯᑦᑌᓕᒍᑏᓪᓗ ᐃᑉᐱᒋᔭᖃᕐᓂᓂᒃᓗ ᐱᓇᓱᒍᑏᑦ</vt:lpstr>
      <vt:lpstr> ᐱᔭᖃᑦᓯᐊᓯᒪᓂᕐᓂᒃ ᐅᓂᒃᑲᐅᓰᓪᓗ ᑲᔪᓯᔪᒥᓪᓗ ᐱᔭᖃᕋᓱᖏᓐᓇᕈᑏᑦ</vt:lpstr>
      <vt:lpstr>ᐃᓱᓕᒍᑎᐅᔪᓪᓗ ᐱᔭᐅᒪᓪᓚᕆᑦᑐᓗ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Qaqqasiq Arreak</dc:creator>
  <cp:keywords/>
  <dc:description>generated using python-pptx</dc:description>
  <cp:lastModifiedBy>Denis Abbott</cp:lastModifiedBy>
  <cp:revision>59</cp:revision>
  <dcterms:created xsi:type="dcterms:W3CDTF">2013-01-27T09:14:16Z</dcterms:created>
  <dcterms:modified xsi:type="dcterms:W3CDTF">2025-12-18T20:42:00Z</dcterms:modified>
  <cp:category/>
</cp:coreProperties>
</file>