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sldIdLst>
    <p:sldId id="273" r:id="rId2"/>
    <p:sldId id="257" r:id="rId3"/>
    <p:sldId id="274" r:id="rId4"/>
    <p:sldId id="276" r:id="rId5"/>
    <p:sldId id="277" r:id="rId6"/>
    <p:sldId id="278" r:id="rId7"/>
    <p:sldId id="290" r:id="rId8"/>
    <p:sldId id="291" r:id="rId9"/>
    <p:sldId id="280" r:id="rId10"/>
    <p:sldId id="281" r:id="rId11"/>
    <p:sldId id="282" r:id="rId12"/>
    <p:sldId id="284" r:id="rId13"/>
    <p:sldId id="283" r:id="rId14"/>
    <p:sldId id="285" r:id="rId15"/>
    <p:sldId id="288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54899C"/>
    <a:srgbClr val="111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B55FE-1026-4F5A-B855-D584B7D1D04A}" v="13" dt="2026-02-15T16:18:41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853B8-4614-4352-BA50-1B6D13D5C8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79DB6-A1B0-43E0-9427-B05D9F12941E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ᖃᐅᔨᒪᐅᓯᖅ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61BCEE-A846-4F79-AC89-BC6BC1455C33}" type="parTrans" cxnId="{0CFDF98B-6647-4059-9950-ABD9D189302D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F736C41-3D89-4042-AB9B-E811ABF09926}" type="sibTrans" cxnId="{0CFDF98B-6647-4059-9950-ABD9D189302D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F4A314-44A9-4EF3-8C44-8FC0B28F2701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ᐱᓇᓱᐊᓕᓂᐅᓂᖅ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001C6D-1B76-403B-9A34-6292869DB9AF}" type="parTrans" cxnId="{BD2522EE-8BBB-4A51-9D7F-5E74D9A7490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782FB6-41BA-4466-BEE3-C6669C713386}" type="sibTrans" cxnId="{BD2522EE-8BBB-4A51-9D7F-5E74D9A7490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2BF3EE-DC84-4375-A36A-7B099C042991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ᐱᒋᐅᕐᓴᓂᖅ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C1FB276-F872-490A-ACFF-062B6F79F3ED}" type="parTrans" cxnId="{A591E1F1-705F-485C-AAA3-E55F8D3BB365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FBD042-3CA2-4E1E-962E-A7F9E5610673}" type="sibTrans" cxnId="{A591E1F1-705F-485C-AAA3-E55F8D3BB365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673DDF-CA21-4791-A2EF-1B7714AC352F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ᓈᒻᒪᓯᐊᕐᑐᓂᒃ</a:t>
          </a:r>
          <a:r>
            <a: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ᐱᐅᒃᑯᑎᖃᕐᓂᖅ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DA24E0-A679-4BE9-A2C8-B69D86CAB74A}" type="parTrans" cxnId="{4294A543-3AC1-4A7A-82C5-4093459ACB69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AF62FA-1215-4073-8BD2-BD7D7DC94AA9}" type="sibTrans" cxnId="{4294A543-3AC1-4A7A-82C5-4093459ACB69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55C737-125A-46BD-AAA9-6C56AAD1B59C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ᐃᓅᖃᑎᒌᓄᐊᖓᔪᓂᑦ</a:t>
          </a:r>
          <a:r>
            <a: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ᐱᒍᓐᓇᐅᓰᑦ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AB73F4-2812-4A62-92EC-7E0A68F3BD75}" type="parTrans" cxnId="{0BC14A55-C7F5-40D4-B641-2013A7687A4F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3CF42F-3E99-4B6C-82CF-FAC8A7BC5B8F}" type="sibTrans" cxnId="{0BC14A55-C7F5-40D4-B641-2013A7687A4F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1CBCBD-F7EA-4D3C-8F74-A2DB8FE735B1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ᐸᓯᔭᐅᑉ</a:t>
          </a:r>
          <a:r>
            <a: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ᑐᑭᑖᕐᓂᖏᑦ</a:t>
          </a:r>
          <a:r>
            <a: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ᐱᓂᐊᕐᓂᖏᓪᓗ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CFDDCD-F53C-4F6A-9002-3292F24517B6}" type="parTrans" cxnId="{1E3EA218-D20C-462C-AFD8-071DEE83FE9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6DDEDD-10D4-4C3E-A355-E7A63E4F00EA}" type="sibTrans" cxnId="{1E3EA218-D20C-462C-AFD8-071DEE83FE9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2AC428-1864-4768-AAEB-C5DA33CAFBCE}" type="pres">
      <dgm:prSet presAssocID="{6BC853B8-4614-4352-BA50-1B6D13D5C832}" presName="linear" presStyleCnt="0">
        <dgm:presLayoutVars>
          <dgm:animLvl val="lvl"/>
          <dgm:resizeHandles val="exact"/>
        </dgm:presLayoutVars>
      </dgm:prSet>
      <dgm:spPr/>
    </dgm:pt>
    <dgm:pt modelId="{B75AB168-B7BE-4FC2-882E-DA2B6E301772}" type="pres">
      <dgm:prSet presAssocID="{56C79DB6-A1B0-43E0-9427-B05D9F12941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076EE2F-1783-4FBF-BFCF-A29CBD5BE5F3}" type="pres">
      <dgm:prSet presAssocID="{5F736C41-3D89-4042-AB9B-E811ABF09926}" presName="spacer" presStyleCnt="0"/>
      <dgm:spPr/>
    </dgm:pt>
    <dgm:pt modelId="{AD612581-1026-4420-ABE4-DB1A41A00CCE}" type="pres">
      <dgm:prSet presAssocID="{32F4A314-44A9-4EF3-8C44-8FC0B28F270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8C2B842-1FB4-4F7B-B058-5F22FCE26E95}" type="pres">
      <dgm:prSet presAssocID="{97782FB6-41BA-4466-BEE3-C6669C713386}" presName="spacer" presStyleCnt="0"/>
      <dgm:spPr/>
    </dgm:pt>
    <dgm:pt modelId="{B975B380-6FF8-4392-B887-26AE3169E41D}" type="pres">
      <dgm:prSet presAssocID="{652BF3EE-DC84-4375-A36A-7B099C04299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9135913-5B60-439D-BC06-010D42FA1CE3}" type="pres">
      <dgm:prSet presAssocID="{85FBD042-3CA2-4E1E-962E-A7F9E5610673}" presName="spacer" presStyleCnt="0"/>
      <dgm:spPr/>
    </dgm:pt>
    <dgm:pt modelId="{6CC7301E-4E32-40AC-8F78-BA513B1743ED}" type="pres">
      <dgm:prSet presAssocID="{E2673DDF-CA21-4791-A2EF-1B7714AC35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6ED45D9-656A-4CAA-9ADF-8A5E060D24D8}" type="pres">
      <dgm:prSet presAssocID="{CCAF62FA-1215-4073-8BD2-BD7D7DC94AA9}" presName="spacer" presStyleCnt="0"/>
      <dgm:spPr/>
    </dgm:pt>
    <dgm:pt modelId="{906E31C7-4699-43C3-85AF-9029E3CDF5B1}" type="pres">
      <dgm:prSet presAssocID="{9755C737-125A-46BD-AAA9-6C56AAD1B59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393E84C-EA3D-48BA-AC56-7ABCD896BF5D}" type="pres">
      <dgm:prSet presAssocID="{8A3CF42F-3E99-4B6C-82CF-FAC8A7BC5B8F}" presName="spacer" presStyleCnt="0"/>
      <dgm:spPr/>
    </dgm:pt>
    <dgm:pt modelId="{52F1EAC0-6AC4-4D8D-9F3D-85164FDCFB4A}" type="pres">
      <dgm:prSet presAssocID="{BA1CBCBD-F7EA-4D3C-8F74-A2DB8FE735B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E6FF90A-3124-4446-AAF9-50C346575960}" type="presOf" srcId="{BA1CBCBD-F7EA-4D3C-8F74-A2DB8FE735B1}" destId="{52F1EAC0-6AC4-4D8D-9F3D-85164FDCFB4A}" srcOrd="0" destOrd="0" presId="urn:microsoft.com/office/officeart/2005/8/layout/vList2"/>
    <dgm:cxn modelId="{5E5ED113-DD35-44C0-A171-7F417DEF6209}" type="presOf" srcId="{32F4A314-44A9-4EF3-8C44-8FC0B28F2701}" destId="{AD612581-1026-4420-ABE4-DB1A41A00CCE}" srcOrd="0" destOrd="0" presId="urn:microsoft.com/office/officeart/2005/8/layout/vList2"/>
    <dgm:cxn modelId="{1E3EA218-D20C-462C-AFD8-071DEE83FE98}" srcId="{6BC853B8-4614-4352-BA50-1B6D13D5C832}" destId="{BA1CBCBD-F7EA-4D3C-8F74-A2DB8FE735B1}" srcOrd="5" destOrd="0" parTransId="{43CFDDCD-F53C-4F6A-9002-3292F24517B6}" sibTransId="{136DDEDD-10D4-4C3E-A355-E7A63E4F00EA}"/>
    <dgm:cxn modelId="{4294A543-3AC1-4A7A-82C5-4093459ACB69}" srcId="{6BC853B8-4614-4352-BA50-1B6D13D5C832}" destId="{E2673DDF-CA21-4791-A2EF-1B7714AC352F}" srcOrd="3" destOrd="0" parTransId="{4BDA24E0-A679-4BE9-A2C8-B69D86CAB74A}" sibTransId="{CCAF62FA-1215-4073-8BD2-BD7D7DC94AA9}"/>
    <dgm:cxn modelId="{DF9B166A-1318-42C3-913F-F683FFEF2F64}" type="presOf" srcId="{9755C737-125A-46BD-AAA9-6C56AAD1B59C}" destId="{906E31C7-4699-43C3-85AF-9029E3CDF5B1}" srcOrd="0" destOrd="0" presId="urn:microsoft.com/office/officeart/2005/8/layout/vList2"/>
    <dgm:cxn modelId="{0BC14A55-C7F5-40D4-B641-2013A7687A4F}" srcId="{6BC853B8-4614-4352-BA50-1B6D13D5C832}" destId="{9755C737-125A-46BD-AAA9-6C56AAD1B59C}" srcOrd="4" destOrd="0" parTransId="{B9AB73F4-2812-4A62-92EC-7E0A68F3BD75}" sibTransId="{8A3CF42F-3E99-4B6C-82CF-FAC8A7BC5B8F}"/>
    <dgm:cxn modelId="{C6904185-C56E-4D85-B1E2-A34B35E46343}" type="presOf" srcId="{56C79DB6-A1B0-43E0-9427-B05D9F12941E}" destId="{B75AB168-B7BE-4FC2-882E-DA2B6E301772}" srcOrd="0" destOrd="0" presId="urn:microsoft.com/office/officeart/2005/8/layout/vList2"/>
    <dgm:cxn modelId="{0CFDF98B-6647-4059-9950-ABD9D189302D}" srcId="{6BC853B8-4614-4352-BA50-1B6D13D5C832}" destId="{56C79DB6-A1B0-43E0-9427-B05D9F12941E}" srcOrd="0" destOrd="0" parTransId="{1161BCEE-A846-4F79-AC89-BC6BC1455C33}" sibTransId="{5F736C41-3D89-4042-AB9B-E811ABF09926}"/>
    <dgm:cxn modelId="{23C4E392-BD66-447A-A5B3-0EECC73506DF}" type="presOf" srcId="{652BF3EE-DC84-4375-A36A-7B099C042991}" destId="{B975B380-6FF8-4392-B887-26AE3169E41D}" srcOrd="0" destOrd="0" presId="urn:microsoft.com/office/officeart/2005/8/layout/vList2"/>
    <dgm:cxn modelId="{EE3722C4-F2BD-43DC-8C5B-8C2C2D41A43D}" type="presOf" srcId="{6BC853B8-4614-4352-BA50-1B6D13D5C832}" destId="{8B2AC428-1864-4768-AAEB-C5DA33CAFBCE}" srcOrd="0" destOrd="0" presId="urn:microsoft.com/office/officeart/2005/8/layout/vList2"/>
    <dgm:cxn modelId="{9B65FBCC-305A-4E2D-A77E-1D6B4C835AA2}" type="presOf" srcId="{E2673DDF-CA21-4791-A2EF-1B7714AC352F}" destId="{6CC7301E-4E32-40AC-8F78-BA513B1743ED}" srcOrd="0" destOrd="0" presId="urn:microsoft.com/office/officeart/2005/8/layout/vList2"/>
    <dgm:cxn modelId="{BD2522EE-8BBB-4A51-9D7F-5E74D9A74908}" srcId="{6BC853B8-4614-4352-BA50-1B6D13D5C832}" destId="{32F4A314-44A9-4EF3-8C44-8FC0B28F2701}" srcOrd="1" destOrd="0" parTransId="{B6001C6D-1B76-403B-9A34-6292869DB9AF}" sibTransId="{97782FB6-41BA-4466-BEE3-C6669C713386}"/>
    <dgm:cxn modelId="{A591E1F1-705F-485C-AAA3-E55F8D3BB365}" srcId="{6BC853B8-4614-4352-BA50-1B6D13D5C832}" destId="{652BF3EE-DC84-4375-A36A-7B099C042991}" srcOrd="2" destOrd="0" parTransId="{AC1FB276-F872-490A-ACFF-062B6F79F3ED}" sibTransId="{85FBD042-3CA2-4E1E-962E-A7F9E5610673}"/>
    <dgm:cxn modelId="{88CF4BFA-4D15-4791-A7B5-7AA4474CE7C5}" type="presParOf" srcId="{8B2AC428-1864-4768-AAEB-C5DA33CAFBCE}" destId="{B75AB168-B7BE-4FC2-882E-DA2B6E301772}" srcOrd="0" destOrd="0" presId="urn:microsoft.com/office/officeart/2005/8/layout/vList2"/>
    <dgm:cxn modelId="{5064936B-F885-4B91-BDDD-3D9ECD51923A}" type="presParOf" srcId="{8B2AC428-1864-4768-AAEB-C5DA33CAFBCE}" destId="{8076EE2F-1783-4FBF-BFCF-A29CBD5BE5F3}" srcOrd="1" destOrd="0" presId="urn:microsoft.com/office/officeart/2005/8/layout/vList2"/>
    <dgm:cxn modelId="{EF3D86E8-2DA2-4AE6-B828-E9B22C6CE0AF}" type="presParOf" srcId="{8B2AC428-1864-4768-AAEB-C5DA33CAFBCE}" destId="{AD612581-1026-4420-ABE4-DB1A41A00CCE}" srcOrd="2" destOrd="0" presId="urn:microsoft.com/office/officeart/2005/8/layout/vList2"/>
    <dgm:cxn modelId="{B2F25740-11CB-41F5-BB03-2344938E0BA1}" type="presParOf" srcId="{8B2AC428-1864-4768-AAEB-C5DA33CAFBCE}" destId="{18C2B842-1FB4-4F7B-B058-5F22FCE26E95}" srcOrd="3" destOrd="0" presId="urn:microsoft.com/office/officeart/2005/8/layout/vList2"/>
    <dgm:cxn modelId="{85E96E26-795A-4E09-8CB2-449DE57AFB4C}" type="presParOf" srcId="{8B2AC428-1864-4768-AAEB-C5DA33CAFBCE}" destId="{B975B380-6FF8-4392-B887-26AE3169E41D}" srcOrd="4" destOrd="0" presId="urn:microsoft.com/office/officeart/2005/8/layout/vList2"/>
    <dgm:cxn modelId="{F2894B5E-6B0A-42B4-977B-D02B7878AFAD}" type="presParOf" srcId="{8B2AC428-1864-4768-AAEB-C5DA33CAFBCE}" destId="{29135913-5B60-439D-BC06-010D42FA1CE3}" srcOrd="5" destOrd="0" presId="urn:microsoft.com/office/officeart/2005/8/layout/vList2"/>
    <dgm:cxn modelId="{ABA6CF24-04A9-44BD-8F69-6F053AF2EDE5}" type="presParOf" srcId="{8B2AC428-1864-4768-AAEB-C5DA33CAFBCE}" destId="{6CC7301E-4E32-40AC-8F78-BA513B1743ED}" srcOrd="6" destOrd="0" presId="urn:microsoft.com/office/officeart/2005/8/layout/vList2"/>
    <dgm:cxn modelId="{70617034-0AF2-4303-9867-A6CBC2DEB64E}" type="presParOf" srcId="{8B2AC428-1864-4768-AAEB-C5DA33CAFBCE}" destId="{46ED45D9-656A-4CAA-9ADF-8A5E060D24D8}" srcOrd="7" destOrd="0" presId="urn:microsoft.com/office/officeart/2005/8/layout/vList2"/>
    <dgm:cxn modelId="{1B70AD07-970D-4A6E-B6FB-D504B3EB2FBB}" type="presParOf" srcId="{8B2AC428-1864-4768-AAEB-C5DA33CAFBCE}" destId="{906E31C7-4699-43C3-85AF-9029E3CDF5B1}" srcOrd="8" destOrd="0" presId="urn:microsoft.com/office/officeart/2005/8/layout/vList2"/>
    <dgm:cxn modelId="{BF47483F-BC1E-46E7-9B79-F8642FAFE17C}" type="presParOf" srcId="{8B2AC428-1864-4768-AAEB-C5DA33CAFBCE}" destId="{F393E84C-EA3D-48BA-AC56-7ABCD896BF5D}" srcOrd="9" destOrd="0" presId="urn:microsoft.com/office/officeart/2005/8/layout/vList2"/>
    <dgm:cxn modelId="{98107162-68A6-4672-A589-5F6E810C53EF}" type="presParOf" srcId="{8B2AC428-1864-4768-AAEB-C5DA33CAFBCE}" destId="{52F1EAC0-6AC4-4D8D-9F3D-85164FDCFB4A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AB168-B7BE-4FC2-882E-DA2B6E301772}">
      <dsp:nvSpPr>
        <dsp:cNvPr id="0" name=""/>
        <dsp:cNvSpPr/>
      </dsp:nvSpPr>
      <dsp:spPr>
        <a:xfrm>
          <a:off x="0" y="5863"/>
          <a:ext cx="7280115" cy="621269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ᖃᐅᔨᒪᐅᓯᖅ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8" y="36191"/>
        <a:ext cx="7219459" cy="560613"/>
      </dsp:txXfrm>
    </dsp:sp>
    <dsp:sp modelId="{AD612581-1026-4420-ABE4-DB1A41A00CCE}">
      <dsp:nvSpPr>
        <dsp:cNvPr id="0" name=""/>
        <dsp:cNvSpPr/>
      </dsp:nvSpPr>
      <dsp:spPr>
        <a:xfrm>
          <a:off x="0" y="678973"/>
          <a:ext cx="7280115" cy="621269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ᐱᓇᓱᐊᓕᓂᐅᓂᖅ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8" y="709301"/>
        <a:ext cx="7219459" cy="560613"/>
      </dsp:txXfrm>
    </dsp:sp>
    <dsp:sp modelId="{B975B380-6FF8-4392-B887-26AE3169E41D}">
      <dsp:nvSpPr>
        <dsp:cNvPr id="0" name=""/>
        <dsp:cNvSpPr/>
      </dsp:nvSpPr>
      <dsp:spPr>
        <a:xfrm>
          <a:off x="0" y="1352083"/>
          <a:ext cx="7280115" cy="621269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ᐱᒋᐅᕐᓴᓂᖅ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8" y="1382411"/>
        <a:ext cx="7219459" cy="560613"/>
      </dsp:txXfrm>
    </dsp:sp>
    <dsp:sp modelId="{6CC7301E-4E32-40AC-8F78-BA513B1743ED}">
      <dsp:nvSpPr>
        <dsp:cNvPr id="0" name=""/>
        <dsp:cNvSpPr/>
      </dsp:nvSpPr>
      <dsp:spPr>
        <a:xfrm>
          <a:off x="0" y="2025193"/>
          <a:ext cx="7280115" cy="621269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ᓈᒻᒪᓯᐊᕐᑐᓂᒃ</a:t>
          </a:r>
          <a:r>
            <a:rPr lang="en-US" sz="2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ᐱᐅᒃᑯᑎᖃᕐᓂᖅ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8" y="2055521"/>
        <a:ext cx="7219459" cy="560613"/>
      </dsp:txXfrm>
    </dsp:sp>
    <dsp:sp modelId="{906E31C7-4699-43C3-85AF-9029E3CDF5B1}">
      <dsp:nvSpPr>
        <dsp:cNvPr id="0" name=""/>
        <dsp:cNvSpPr/>
      </dsp:nvSpPr>
      <dsp:spPr>
        <a:xfrm>
          <a:off x="0" y="2698303"/>
          <a:ext cx="7280115" cy="621269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ᐃᓅᖃᑎᒌᓄᐊᖓᔪᓂᑦ</a:t>
          </a:r>
          <a:r>
            <a:rPr lang="en-US" sz="2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ᐱᒍᓐᓇᐅᓰᑦ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8" y="2728631"/>
        <a:ext cx="7219459" cy="560613"/>
      </dsp:txXfrm>
    </dsp:sp>
    <dsp:sp modelId="{52F1EAC0-6AC4-4D8D-9F3D-85164FDCFB4A}">
      <dsp:nvSpPr>
        <dsp:cNvPr id="0" name=""/>
        <dsp:cNvSpPr/>
      </dsp:nvSpPr>
      <dsp:spPr>
        <a:xfrm>
          <a:off x="0" y="3371413"/>
          <a:ext cx="7280115" cy="621269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ᐸᓯᔭᐅᑉ</a:t>
          </a:r>
          <a:r>
            <a:rPr lang="en-US" sz="2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ᑐᑭᑖᕐᓂᖏᑦ</a:t>
          </a:r>
          <a:r>
            <a:rPr lang="en-US" sz="2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ᐱᓂᐊᕐᓂᖏᓪᓗ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8" y="3401741"/>
        <a:ext cx="7219459" cy="56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EBA61-1D45-4CC6-B1D5-93C80ED7F8C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2E59A-3959-493A-BD71-2CFF65B7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2E59A-3959-493A-BD71-2CFF65B73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2E59A-3959-493A-BD71-2CFF65B736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89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0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1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2.emf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6" Type="http://schemas.openxmlformats.org/officeDocument/2006/relationships/image" Target="../media/image11.em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oleObject" Target="../embeddings/oleObject1.bin"/><Relationship Id="rId5" Type="http://schemas.openxmlformats.org/officeDocument/2006/relationships/tags" Target="../tags/tag17.xml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40.xml"/><Relationship Id="rId7" Type="http://schemas.openxmlformats.org/officeDocument/2006/relationships/diagramLayout" Target="../diagrams/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tags" Target="../tags/tag41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26DA-BE0D-4074-CFF1-81C7C6D57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navik's location in Quebec, Canada">
            <a:extLst>
              <a:ext uri="{FF2B5EF4-FFF2-40B4-BE49-F238E27FC236}">
                <a16:creationId xmlns:a16="http://schemas.microsoft.com/office/drawing/2014/main" id="{A3C2C14F-7287-B6C8-69C1-1C2525A5518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>
            <a:alphaModFix/>
            <a:duotone>
              <a:prstClr val="black"/>
              <a:schemeClr val="bg1">
                <a:lumMod val="85000"/>
                <a:lumOff val="1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88" b="58978"/>
          <a:stretch>
            <a:fillRect/>
          </a:stretch>
        </p:blipFill>
        <p:spPr bwMode="auto">
          <a:xfrm>
            <a:off x="2087870" y="689293"/>
            <a:ext cx="10104130" cy="61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EDDE7-93B9-F9FB-F0BC-563030041A4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06113" y="1900720"/>
            <a:ext cx="9440034" cy="1143788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ᓇᐅᓕᒫᓄᑦ</a:t>
            </a:r>
            <a:r>
              <a:rPr lang="en-US" sz="4400" dirty="0"/>
              <a:t> </a:t>
            </a:r>
            <a:r>
              <a:rPr lang="en-US" sz="4400" dirty="0" err="1"/>
              <a:t>ᐊᑦᑕᓇᕐᑐᒦᒌᒃᑯᑏᑦ</a:t>
            </a:r>
            <a:r>
              <a:rPr lang="en-US" sz="4400" dirty="0"/>
              <a:t> </a:t>
            </a:r>
            <a:r>
              <a:rPr lang="en-US" sz="4400" dirty="0" err="1"/>
              <a:t>ᓄᓇᕕᒻᒥ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173A6-69E2-D6B7-4A8A-019C86CC954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06113" y="3252498"/>
            <a:ext cx="9440034" cy="170478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l"/>
            <a:r>
              <a:rPr lang="en-US" sz="12800" dirty="0" err="1"/>
              <a:t>ᑕᑯᒋᐊᖕᖓᑕᖏᑦ</a:t>
            </a:r>
            <a:r>
              <a:rPr lang="en-US" sz="12800" dirty="0"/>
              <a:t> </a:t>
            </a:r>
            <a:r>
              <a:rPr lang="en-US" sz="12800" dirty="0" err="1"/>
              <a:t>ᐃᓱᒪᒋᔭᖏᓪᓗ</a:t>
            </a:r>
            <a:r>
              <a:rPr lang="en-US" sz="12800" dirty="0"/>
              <a:t> </a:t>
            </a:r>
            <a:r>
              <a:rPr lang="en-US" sz="12800" dirty="0" err="1"/>
              <a:t>ᐳᓖᓯᓄᑦ</a:t>
            </a:r>
            <a:r>
              <a:rPr lang="en-US" sz="12800" dirty="0"/>
              <a:t> </a:t>
            </a:r>
            <a:r>
              <a:rPr lang="en-US" sz="12800" dirty="0" err="1"/>
              <a:t>ᐊᖓᔪᕐᖄᑉ</a:t>
            </a:r>
            <a:r>
              <a:rPr lang="en-US" sz="12800" dirty="0"/>
              <a:t> </a:t>
            </a:r>
            <a:r>
              <a:rPr lang="en-US" sz="12800" dirty="0" err="1"/>
              <a:t>ᐃᓂᖓᓃᓚᐅᕐᑐᑐᒥᑦ</a:t>
            </a:r>
            <a:r>
              <a:rPr lang="en-US" sz="12800" dirty="0"/>
              <a:t> </a:t>
            </a:r>
            <a:r>
              <a:rPr lang="en-US" sz="12800" dirty="0" err="1"/>
              <a:t>ᐱᔪᑦ</a:t>
            </a:r>
            <a:r>
              <a:rPr lang="en-US" sz="12800" dirty="0"/>
              <a:t>  </a:t>
            </a:r>
            <a:r>
              <a:rPr lang="en-US" sz="12800" dirty="0" err="1"/>
              <a:t>ᔮᓐ-ᕗᕌᓐᓱᐊ</a:t>
            </a:r>
            <a:r>
              <a:rPr lang="en-US" sz="12800" dirty="0"/>
              <a:t> </a:t>
            </a:r>
            <a:r>
              <a:rPr lang="en-US" sz="12800" dirty="0" err="1"/>
              <a:t>ᐱᐊᕐᓃᒥᑦ</a:t>
            </a:r>
            <a:endParaRPr lang="en-US" sz="12800" dirty="0"/>
          </a:p>
          <a:p>
            <a:pPr algn="l"/>
            <a:r>
              <a:rPr lang="en-US" sz="11200" dirty="0"/>
              <a:t>2026-01-12</a:t>
            </a:r>
          </a:p>
        </p:txBody>
      </p:sp>
      <p:pic>
        <p:nvPicPr>
          <p:cNvPr id="11" name="Image 10" descr="Une image contenant Emblème, symbole, oiseau, écusson&#10;&#10;Le contenu généré par l’IA peut être incorrect.">
            <a:extLst>
              <a:ext uri="{FF2B5EF4-FFF2-40B4-BE49-F238E27FC236}">
                <a16:creationId xmlns:a16="http://schemas.microsoft.com/office/drawing/2014/main" id="{E517DD21-B0D4-03F6-B1B2-374E89CA93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7" y="1900720"/>
            <a:ext cx="2394706" cy="30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55C4-6626-960E-7A49-272F2F58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1849-27AE-54B1-7CDB-D4F0A300A8E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22100" y="1788011"/>
            <a:ext cx="4408579" cy="3998547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en-US" sz="2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ᖃᖓᑐᐃᓐᓇᖅ</a:t>
            </a:r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ᓄᓪᓚᐸᓪᓕᐊᑎᑦᓯᒍᑏᑦ</a:t>
            </a:r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ᐊᑐᖕᖏᑐᐊᕐᐸᑕ</a:t>
            </a:r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ᐊᑐᕆᐊᓪᓚᕕᖃᖕᖏᐸᑕᓘᓐᓃᑦ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69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ᑲᓇᑕᐅᑉ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ᐊᑐᓲᖏᑦ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ᓄᑭᒥᒃ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ᐊᑐᕐᓗᓂ</a:t>
            </a:r>
            <a:r>
              <a:rPr lang="en-US" sz="3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ᑲᒪᒋᒋᐊᓕᓐᓂᑦ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C31ED7-0B95-3DDE-84B6-8F64D7B343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pic>
        <p:nvPicPr>
          <p:cNvPr id="5" name="Content Placeholder 4" descr="A diagram of situation">
            <a:extLst>
              <a:ext uri="{FF2B5EF4-FFF2-40B4-BE49-F238E27FC236}">
                <a16:creationId xmlns:a16="http://schemas.microsoft.com/office/drawing/2014/main" id="{B4E29007-1026-17D0-6A6F-8CD2BEA8CC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6181" r="23231" b="6828"/>
          <a:stretch>
            <a:fillRect/>
          </a:stretch>
        </p:blipFill>
        <p:spPr>
          <a:xfrm>
            <a:off x="5021179" y="-39321"/>
            <a:ext cx="7170821" cy="69467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5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4896-EAD6-8922-503E-7B8E91D7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DC91-5346-EEB3-91CC-83E3F36F4C2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ᐃᓅᓯᕐᒧᐊᖓᔪᑦ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ᓯᕗᓪᓕᐅᑎᒋᐊᓖᑦ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ᐳᓖᓯᓄᐊᖓᔪᑦ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4453-9379-E70F-AEDD-80F93422FA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76098" y="1932881"/>
            <a:ext cx="9843852" cy="3998547"/>
          </a:xfrm>
        </p:spPr>
        <p:txBody>
          <a:bodyPr>
            <a:noAutofit/>
          </a:bodyPr>
          <a:lstStyle/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ᐱᓂᕐᓗᑕᐅᔪᑦ</a:t>
            </a:r>
            <a:endParaRPr kumimoji="0" lang="en-US" sz="260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ᑭᓇᑐᐃᓐᓇᓕᒫᒃᑯᑦ</a:t>
            </a:r>
            <a:endParaRPr kumimoji="0" lang="en-US" sz="260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endParaRPr kumimoji="0" lang="en-US" sz="260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 </a:t>
            </a:r>
            <a:r>
              <a:rPr kumimoji="0" lang="en-US" sz="260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ᐱᓪᓗᑯᑦᑐᓂᒃ</a:t>
            </a: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ᓱᒋᐊᕈᑎᓖᑦ</a:t>
            </a: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ᐱᓇᒍᓯᖃᕐᓱᑎᓗ</a:t>
            </a: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(SWAT)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 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ᖃᐅᔨᓴᕐᑕᐅᔪᖅ</a:t>
            </a:r>
            <a:endParaRPr kumimoji="0" lang="en-US" sz="260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 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ᓱᕐᖁᐃᓯᒍᑎᐅᒍᓐᓇᑐᑦ</a:t>
            </a:r>
            <a:endParaRPr kumimoji="0" lang="en-US" sz="260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 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ᐱᓇᓲᑏᑦ</a:t>
            </a:r>
            <a:endParaRPr kumimoji="0" lang="en-US" sz="260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ᐅᓗᕆᐊᓇᕐᑐᒦᑐᐅᓐᓇᕆᐊᖃᕐᓂᖓ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ᓇᐅᑦᓯᑐᕈᓐᓇᑐᖅ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ᐳᒃᑯᑐᒻᒪᕆᒻᒥᑦ</a:t>
            </a: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P1ᒥᑦ </a:t>
            </a:r>
            <a:r>
              <a:rPr kumimoji="0" lang="en-US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ᐳᕐᑐᔪᒻᒪᕆᒧᑦ</a:t>
            </a: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P7ᒧᑦ</a:t>
            </a:r>
          </a:p>
          <a:p>
            <a:pPr marL="3690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13482F-BCC8-DCED-4CD2-8024287983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BE46A4-01F9-B12A-FB59-04A692FA04D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8573-7DE5-EA1B-B67C-248E5FBF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488D-A080-26B5-D673-D291ECA3C9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ᑲᒪᒍᑎᖏᑦᑕ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ᐋᕐᕿᓱᕐᓯᒪᒍᓯᖏᑦ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ᐱᓇᓱᑦᑕᒥᓂ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ᐱᓇᓱᐊᑦᓯᐊᕆᐊᖃᕐᓂᒧᑦ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ᑐᖕᖓᕕᖏᑦ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ᐱᔪᓐᓇᐅᑎᓖᑦ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ᒪᓕᒐᖏᑦ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BEI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ᐱᓂᕐᓗᓂᕕᓂᕐᓂᒃ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ᖃᐅᔨᓴᕐᑏᑦ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ᐊᓪᓚᕕᖓ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BBC8-DB64-146D-9945-23157C4B86F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6750" y="1932881"/>
            <a:ext cx="11277600" cy="3998547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ᐱᓇᓱᑦᑕᒥᓂ</a:t>
            </a:r>
            <a:r>
              <a:rPr kumimoji="0" lang="en-US" sz="26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ᐱᑦᓯᐊᕆᐊᖃᕐᓂᒧᑦ</a:t>
            </a:r>
            <a:r>
              <a:rPr kumimoji="0" lang="en-US" sz="26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ᑐᖕᖓᕕᖏᑦ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ᐊᐅᓚᑦᓯᓂᓕᕆᓂᕐᒧᐊᖓᑦᓱᓂ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ᑭᓪᓕᓯᓂᐊᕆᕕᒃ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ᑲᒪᒋᔭᓕᒃ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ᑎᒍᓯᓂᕐᒥᒃ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ᕿᒥᕐᕈᓂᕐᒥᓗ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ᐅᓐᓄᓗᒍᑎᓂᒃ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ᐅᖃᕈᑎᐅᔪᓂᓪᓗ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ᐱᑦᔪᑎᓕᓐᓂᒃ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ᑭᓇᑐᐃᓐᓇᑯᓐᓂᒃ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ᒪᓕᒐᕐᑎᑕᐅᔪᓂᒃ</a:t>
            </a:r>
            <a:r>
              <a:rPr kumimoji="0" lang="en-US" sz="2600" b="0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sz="2600" b="0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ᐱᐅᓯᐅᒋᐊᓖᑦ</a:t>
            </a:r>
            <a:r>
              <a:rPr kumimoji="0" lang="en-US" sz="2600" b="0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ᒪᓕᒐᖏᑦ</a:t>
            </a:r>
            <a:r>
              <a:rPr kumimoji="0" lang="en-US" sz="2600" b="0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ᑯᐯᒃᒥ</a:t>
            </a:r>
            <a:r>
              <a:rPr kumimoji="0" lang="en-US" sz="2600" b="0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ᐳᓖᓯᖏᑦᑕ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ᑖᒃᑯᐊ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ᑭᓪᓕᓯᓂᐊᕐᑎᖏᑦ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ᓇᐅᓕᒫᓂᑦ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ᐱᔪᓂᒃ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ᐅᓐᓂᓗᒍᑎᓂᒃ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ᖃᐅᔨᓴᓲᑦ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ᐱᑦᔪᑎᓕᓐᓂᒃ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ᐱᓇᓱᐊᕐᓱᑎᒃ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ᐱᓂᐊᕐᓂᕕᓂᖏᓐᓂᒃ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ᓇᐅᓕᒫᓂᒃ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ᖃᓄᐃᓘᖃᑎᖃᕐᓂᕕᓂᖏᓐᓂᒃ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ᓱᕐᖁᐃᒐᓱᑦᓱᒋᑦ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ᐱᓂᐊᕐᓂᖏᑦ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ᑖᒃᑯᐊ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ᒪᓕᒐᖏᓐᓂᒃ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ᓯᖁᒥᑦᓯᒪᖔᑕ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ᑕᕐᖀᑦ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ᐊᓂᒍᓚᐅᕐᑎᓇᒋᑦ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ᑭᓯᐊᓂ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ᐅᓐᓂᓗᒍᑎᓕᐊᖓ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ᐊᑐᕐᑎᑕᐅᒍᓐᓇᕕᓕᒃ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ᐳᓖᓯᒥᒃ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ᐃᓂᕐᑎᑕᐅᒍ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ᑎᒥᒃ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ᓱᒋᐊᕐᑕᐅᔪᖃᕐᖃᔭᖕᖏᑦᑐᖅ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ᑕᒪᒋᓐᓄᑦ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ᐱᑦᓯᐊᓂᕐᒧᑦ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ᑭᓪᓕᓯᓂᐊᕐᑎᓄᓪᓗ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ᐱᓇᓱᕝᕕᒥᓄᓪᓗ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ᑌᑦᓱᒧᖓᑦᓭᓇᖅ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ᐱᓂᕐᓗᓂᕐᒧᑦ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ᐃᓕᖓᔪᒥᒃ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90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4F01CA-E592-D0E9-AFCB-90E1F8FEAA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31923B7-6C17-281F-EBED-F2F9A5093DA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1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6CAA9-F5EC-59E0-45C2-D916FB93E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EE63-A3BD-EC55-E9F7-1079DB0549D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Autofit/>
          </a:bodyPr>
          <a:lstStyle/>
          <a:p>
            <a:pPr algn="l"/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ᑲᒪᒍᑎᖏᑦᑕ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ᐋᕐᕿᓱᕐᓯᒪᒍᓯᖏᑦ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ᐱᓇᓱᑦᑕᒥᓂ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ᐱᓇᓱᐊᑦᓯᐊᕆᐊᖃᕐᓂᒧᑦ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ᑐᖕᖓᕕᖏᑦ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ᐱᔪᓐᓇᐅᑎᓖᑦ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BEI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ᐱᓂᕐᓗᓂᕕᓂᕐᓂᒃ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ᐊᓪᓚᕕᖓ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D634E7-A198-F234-D861-D4D99108C7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17898A3-03D6-DE05-43BD-2E0F98EC1CC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11E545-0040-2853-86F0-3DF9ACF44DC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" y="2094872"/>
            <a:ext cx="10801350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ᐱᔪᓐᓇᐅᑎᓖᑦ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ᒪᓕᒐᖏᑦ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ᐱᓇᓱᑦᑕᐅᒍᓯᓖᑦ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ᐱᓇᓱᕝᕕᖓᓂ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ᓄᓇᕕᒻᒥ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ᐱᒍᑦᔨᓂᖏᓐᓂᑦ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ᐊᑐᕐᑎᓯᔪᑦ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ᒪᓕᒐᕐᒥᒃ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ᐱᓇᓱᕝᕕᖓᓂ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ᐃᓂᕐᑎᕆᓂᕐᓄᑦ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ᐃᓚᐅᔪᓂᒃ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ᐱᒍᑦᔨᓂᖏᓐᓄᑦ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ᐃᓕᑕᕆᔭᐅᓯᒪᔪᒥᒃ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ᓯᕕᑐᓂᓕᐅᕐᑕᐅᓯᒪᓪᓗᑯᖕᖏᑐᑦ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ᑭᓯᐊᓂ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ᐊᖓᔪᕐᖄᖅ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ᖃᓄᐃᓕᖓᔪᓂᒃ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ᖃᐅᔨᑎᑕᐅᓯᒪᑦᓴᓕᑐᐊᕐᐸᑦ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ᐱᓂᐊᕐᓂᑕᖃᕆᐊᓕᒃ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ᐱᓇᓱᑦᑎᒥᒃ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ᓱᒋᐊᕆᒍᑎᓄᑦ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ᑕᕐᖀᑦ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ᐊᓂᒍᓚᐅᕐᑎᓇᒋᑦ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ᐳᓖᓯᒥᒃ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ᐃᓂᕐᑎᑕᐅᒍᑎᒥᒃ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ᓱᒋᐊᕐᑕᐅᔪᖃᕐᖃᔭᖕᖏᑦᑐᖅ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ᑕᒪᒋᓐᓄᑦ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ᐱᑦᓯᐊᓂᕐᒧᑦ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ᑭᓪᓕᓯᓂᐊᕐᑎᓄᓪᓗ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ᐱᓇᓱᕝᕕᒥᓄᓪᓗ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ᑌᑦᓱᒧᖓᑦᓭᓇᖅ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ᐱᓂᕐᓗᓂᕐᒧᑦ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ᐃᓕᖓᔪᒥᒃ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ᓱᒋᐊᕐᑕᐅᒍᓯᒋᒍᓐᓇᑕᖏᑦ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ᐃᓚᓖᑦ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ᒪᑯᓂᖓ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ᐊᓪᓚᓯᒪᔪᑎᒍᑦ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ᖃᓄᐃᓕᔭᐅᒋᐊᕈᑎᒃ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ᓄᕐᖃᖓᓚᐅᕐᑐᑎᑕᐅᓂᖅ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ᐱᓇᓱᒐᕐᒧᑦ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ᐳᒃᑭᓂᕐᓴᒨᕐᑕᐅᓂᖅ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ᐅᕝᕙᓘᓐᓃᑦ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ᓄᕐᖃᑎᑕ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ᐅᓂᖅ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99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1362-2DF8-087A-4E0A-E9AE172B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B729-DEF9-083B-B5A8-AF5E3AFF05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ᑲᒪᒍᑎᖏᑦᑕ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ᐋᕐᕿᓱᕐᓯᒪᒍᓯᖏᑦ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ᐱᓇᓱᑦᑕᒥᓂ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ᐱᓇᓱᐊᑦᓯᐊᕆᐊᖃᕐᓂᒧᑦ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ᑐᖕᖓᕕᖏᑦ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ᐱᔪᓐᓇᐅᑎᓖᑦ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BEI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ᐱᓂᕐᓗᓂᕕᓂᕐᓂᒃ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ᐊᓪᓚᕕᖓ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33FB-6C76-BF17-D8F3-85F71963DCB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57249" y="1864231"/>
            <a:ext cx="10477501" cy="6182419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ᐃᒻᒥᒎᕐᑐᖅ</a:t>
            </a:r>
            <a:r>
              <a:rPr lang="en-US" sz="2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ᖃᐅᔨᓴᕐᓂᒧᐊᖓᔪᓄᑦ</a:t>
            </a:r>
            <a:r>
              <a:rPr lang="en-US" sz="2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ᐊᓪᓚᕕᒻᒪᕆ</a:t>
            </a:r>
            <a:endParaRPr kumimoji="0" lang="en-US" sz="26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ᐋᕐᕿᑕᐅᓯᒪᔪᖅ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ᔫᓂ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27, 2016ᒥ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ᐃᓕᑕᕆᔭᐅᓂᖓ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ᐃᒻᒥᒎᕐᑐᖅ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ᐳᓖᓯᓕᕆᓂᕐᒥ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ᐱᒍᑦᔨᓂᖅ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ᑲᒪᒋᔭᐊᓐᓂᖏᑦᑐᓕᕆᕕᐅᑦᓱᓂᓗ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ᓯᕗᓕᕐᑎᖓ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ᓯᕗᓕᕐᑕᖅ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ᐳᕆᑦᔨᑦ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ᐱᓴᑉᒧᑦ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ᐃᕐᖃᑐᐃᕕᒻᒥ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ᐃᕐᖃᑐᐃᔨᐅᓯᒪᔪᖅ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ᓲᓱᒋᔭᐅᑦᓯᐊᑐᖅ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ᑎᓕᔭᐅᒪᒍᑎᖓ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ᖃᐅᔨᓴᕐᓗᒋᑦ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ᐱᓂᐊᕐᓂᕕᓂᖏᑦ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ᐱᓂᐊᕐᓂᖏᑦᑕᖏᓘᓐᓃᑦ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ᑕᒪᒃᑯᐊ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ᐱᖁᔭᒥᒃ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ᓯᖁᒥᑦᓯᔪᕕᓂᐅᑐᐃᓐᓇᕆᐊᖃᕐᓂᖏᑦ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ᖃᓄᐃᓕᒋᐊᕈᓐᓇᕕᖏᑦ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ᐱᓂᕐᓗᓂᕕᓃᑦ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ᑌᓐᓇ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ᐃᓄᒃ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ᐱᓇᓱᑦᑐᕕᓂᐅᑉ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ᐳᓖᓯᐅᑉ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ᐊᓯᐊᒍᑦ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ᐃᓅᒍᓐᓀᑐᕕᓂᐅᑎᓪᓗᒍ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ᐋᓐᓂᒪᕆᑦᑐᕕᓂᐅᑎᓪᓗᒍ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ᐳᓖᓯᒧᓪᓘᓃᑦ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ᓯᒃᑮᔪᒧᑦ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ᖁᑭᐅᑎᒧᑦ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ᐱᓇᓱᐊᕐᑎᓗᒋᑦ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ᐅᕝᕙᓘᓐᓃᑦ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ᐱᒍᑦᔨᓂᖏᑎᒍᑦ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ᑎᒍᔭᐅᓯᒪᑦᓱᓂ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C07B4-D026-E71A-9215-306D627FEB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62A1B69-3424-6727-34EF-1E5769BA897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9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D6135-DC9B-A74F-FDC3-BA4CAABD0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EF2B-C306-E284-374A-4BFE84277E0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ᑲᒪᒍᑎᖏᑦᑕ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ᐋᕐᕿᓱᕐᓯᒪᒍᓯᖏᑦ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ᐱᓇᓱᑦᑕᒥᓂ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ᐱᓇᓱᐊᑦᓯᐊᕆᐊᖃᕐᓂᒧᑦ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ᑐᖕᖓᕕᖏᑦ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ᐱᔪᓐᓇᐅᑎᓖᑦ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ᒪᓕᒐᖏᑦ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BEI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ᐱᓂᕐᓗᓂᕕᓂᕐᓂᒃ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ᖃᐅᔨᓴᕐᑏᑦ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ᐊᓪᓚᕕᖓ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EED8-DFB6-EA79-6AF2-C8C73336C0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5583" y="1864228"/>
            <a:ext cx="10820400" cy="6182419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r>
              <a:rPr lang="en-US" sz="2400" b="1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ᐃᒻᒥᒎᕐᑐᖅ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ᖃᐅᔨᓴᕐᓂᒧᐊᖓᔪᓄᑦ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ᐊᓪᓚᕕᒻᒪᕆ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ᑖᒃᑯᐊ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BEI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ᑲᒪᓲᖑᒻᒥᔪᑦ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ᐱᖁᔭᒥᒃ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ᐱᓂᕐᓗᓂᕐᒧᑦ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ᐸᓯᔭᐅᓂᖏᓐᓂᑦ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ᐱᓂᕐᓗᑕᕕᓂᖅ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ᐅᓐᓂᓗᒍᑎᓕᐅᕐᑐᓘᓐᓃᑦ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ᓄᓇᖃᕐᖄᓯᒪᔪᑦ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ᐅᕝᕙᓘᓐᓃᑦ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ᐃᓄᐃᑦ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ᓄᓇᖓᓂᒥᐅᖑᑐᐊᕐᒪᑦ</a:t>
            </a:r>
            <a:endParaRPr kumimoji="0" lang="en-US" sz="2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ᖃᐅᔨᓴᓲᖅ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ᐸᓯᔭᐅᒍᑎᖃᕐᑐᕕᓂᐅᑐᐊᕐᒪᑦ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ᓄᓕᐊᕐᓂᑯᑦ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ᐱᓂᕐᓗᒍᑎᓂᒃ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ᐱᓇᓱᖕᖏᓱᓂ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ᐳᓖᓯᒥᒃ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ᐸᓯᔭᐅᔪᓕᕕᓂᐅᑐᐊᕐᒪᑦ</a:t>
            </a:r>
            <a:endParaRPr kumimoji="0" lang="en-US" sz="2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ᐊᑦᔨᓗᐊᖏᓐᓂᒃ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ᖃᐅᔨᓴᕐᓂᓂᒃ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ᐊᑑᑎᔭᐅᒋᐊᖃᕐᑐᖃᑐᐃᓐᓇᕆᐊᓕᒃ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ᐱᓂᕐᓗᓂᖃᕐᐸᑦ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BEI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ᒪᓕᑦᑕᐅᒋᐊᖃᕐᑎᑕᖏᓐᓂᒃ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ᐱᓂᕐᓗᓂᕕᓃᑦ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ᐊᑑᑎᔭᕕᓂᐅᑉᐸᑕ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ᐸᓯᔭᐅᔪᒧᑦ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ᖃᓄᐃᓕᒋᐊᕈᑎᖏᓐᓂᒃ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ᐊᓂᒍᐃᔪᕕᓂᕐᒧᑦ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ᐱᖓᓱᐃᖏᓐᓇᐅᕗᑦ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ᐱᒍᑦᔨᔨᖏᑦ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ᐊᖏᕐᑕᐅᓯᒪᔪᑦ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ᖃᐅᔨᓴᕈᓐᓇᑎᑕᐅᑦᓱᑎᒃ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ᑖᒃᑯᓂᖓ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ᐊᑕᐅᑦᓯᑰᕐᑕᐅᓗᑎᒃ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ᖃᐅᔨᓴᕐᑕᓂᒃ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0500" lvl="1" indent="-49530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ᑯᐯᒃ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Sûreté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Québec)</a:t>
            </a:r>
          </a:p>
          <a:p>
            <a:pPr marL="910500" lvl="1" indent="-49530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Wingdings 2" charset="2"/>
              <a:buChar char=""/>
              <a:defRPr/>
            </a:pP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ᒪᓐᑐᔨᐊᓪ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(Service de police de la Ville de Montréal) (SPVM)</a:t>
            </a:r>
          </a:p>
          <a:p>
            <a:pPr marL="910500" lvl="1" indent="-49530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ᑯᐯᒃ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ᓯᑎ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de police de la Ville de Québec) (SPVQ)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70ACCC-61AD-A723-1C1D-EC7CC8DC06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291A442-C00E-DEAD-9BE0-F9DB2CE0560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3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E0FF9-6B62-87DD-77C5-3DCFC4281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BD62-395B-F4CB-FEFF-7BCA8B13BB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ᑐᓴᐅᒪᖃᑎᒌᓐᓂᒧᐊᖓᔪᑦ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ᓂᕆᐅᒋᔭᐅᒍᓐᓇᑐᑦ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6CEF52-D6FD-1524-2208-94000B0601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ABFF58-68D0-E741-7C7D-470407A0CAB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54EB7-2D0D-AF83-FAF9-810B4904C12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704850" y="1732449"/>
            <a:ext cx="11087100" cy="491600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ᐅᖃᐅᓯᖃᕐᐸᖏᑦᑐᒍᑦ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ᐱᓇᓱᐊᕐᑕᐅᕉᑕᕆᔪᓂᒃ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ᖃᐅᔨᓴᕐᑕᐅᔪᓂᒃ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ᐱᑦᔪᑎᖓ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ᑲᔪᓯᔪᓂᒃ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ᐊᐅᓚᑕᐅᔪᓂᒃ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ᐅᓚᐱᑦᓯᑌᓕᒧᑦ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ᐱᓇᓱᑦᑕᐅᔪᓪᓗ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ᐱᑦᓯᐊᑕᐅᒋᐊᖃᕐᓂᖏᑦ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ᐱᓪᓗᒋᑦ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ᐆᒃᑐᕋᐅᑎᒋᓗᒍ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ᐊᑐᕐᑕᐅᓂᖏᑦ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ᐅᖃᐅᓯᐅᑦᑌᓕᔪᑦ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ᓴᐳᒻᒥᒋᐊᖃᕐᓂᖅ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ᐃᕐᖃᑐᐃᓂᕐᒥ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ᐊᑐᕐᑕᐅᒋᐊᓕᓐᓂᒃ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ᐆᒃᑐᕋᐅᑎᒋᓗᒍ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ᐃᓓᓐᓇᖏᓐᓂᒃ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ᐊᑦᔨᖑᐊᓂᒃ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ᖃᕆᑕᐅᔦᑦ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ᐱᑐᑦᓯᒪᕕᖏᓐᓂ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ᓄᐃᑦᓯᓂᕐᒥ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ᐅᓗᕆᐊᓇᕐᑐᑕᖃᕈᑎᖏᑦ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ᓲᕐᓗ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ᑯᐯᒃᑯᑦ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Grande-Allée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ᐃᕐᖃᑐᐃᕕᒻᒦᓂᕕᓂᖓ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2021ᒥ)</a:t>
            </a:r>
          </a:p>
          <a:p>
            <a:pPr marL="36900" indent="0">
              <a:buNone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ᓇᐅᓕᒫᑦ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ᑭᓇᑐᐃᓐᓇᑯᑦ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ᖃᐅᔨᒪᒋᐊᖃᕐᐹᑦ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ᒪᕆᐊᓗᒃ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ᑭᓯᐊᓂ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ᐃᓘᓐᓇᓗᖏᓐᓂᐅᖏᑦᑐᖅ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ᖃᖓᐅᓐᓂᕋᓗᐊᕐᐸᑦ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ᑭᓯᐊᓂ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ᑖᓐᓇ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ᐱᔪᓐᓇᐅᑎᖃᕈᑎ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ᓱᓕᖏᓐᓇᓕᒫᑦᓯᐊᔭᖏᓐᓂᕗᖅ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ᑲᒪᒋᔭᐅᑦᓯᐊᕆᐊᖃᕐᓱᑎᓗ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ᐱᓇᓱᐊᑦᓴᐅᑎᒋᒋᐊᓖᑦ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ᐅᐃᒪᓇᕐᑐᓚᕆᐅᓂᖏᑦᑕ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ᓴᓂᐊᓂ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ᐊᑦᑕᓇᕐᑐᒦᒌᒃᑯᑎᖏᑦ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ᐊᑦᑕᓇᕐᑐᒦᒌᒃᑯᑎᖏᑦ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ᐱᑦᓯᐊᑕᐅᓯᒪᒋᐊᖃᕐᓂᖏᑦ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ᐃᕐᖃᑐᐃᓂᕐᒥ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ᐊᑐᕐᑕᐅᓚᖓᔪᐃᑦ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ᑕᓪᓕᒍᑎᑦᓯᐊᑐᓂᒃ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ᐱᓇᓱᐊᕐᓂᖅ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ᐊᑐᓪᓚᕆᒋᐊᖃᕐᐳᖅ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ᑭᓯᐊᓂ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ᖃᐅᔨᓴᕐᑕᐅᔪᓂᒃ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ᐃᓄᐃᓪᓗ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ᐃᓅᓯᖏᓐᓂᒃ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ᐅᓗᕆᐊᓇᕐᑐᒨᕆᓚᕿᒋᐊᖃᕋᑎᓗ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8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8EE0B-049C-772A-658B-FC0D78028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1CF9-EB4E-4DF1-C8CF-5CBEBA8353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429000"/>
            <a:ext cx="12192000" cy="828968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ᐊᐱᕐᓲᑏᑦ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ᐅᖃᓕᒪᖃᑎᒌᓐᓃᑦ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FC66A6-5133-3589-34C0-A1C5C0E174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43007" y="1434654"/>
            <a:ext cx="2705985" cy="18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5D42-34F5-99B7-517A-5B007C32F1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>
            <a:noAutofit/>
          </a:bodyPr>
          <a:lstStyle/>
          <a:p>
            <a:pPr algn="l"/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ᐅᓂᒃᑳᑐᖅ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ᐊᖓᔪᕐᖄᖑᓚᐅᕐᑐᑐᖅ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ᔮᓐ-ᕗᕌᓐᓱᐊ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ᐱᐊᕐᓃ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ᓄᓇᕕᒻᒥ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ᐱᒍᑦᔨᓂᖏᑦ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A211-16D9-E5EA-42D1-FD710495721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6462" y="1651323"/>
            <a:ext cx="11785538" cy="5071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ᐱᓇᓱᓐᓂᕋ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ᐊᑦᑕᑐᕐᑎᓯᒍᑎᐅᔪᖅᓄᓇᕕᒻᒥ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ᐱᒍᑦᔨᓂᖏᓐᓄᑦ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ᐊᑦᑕᑐᕐᑎᓯᑎᓪᓗᒋᑦ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ᑯᐯᒃ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ᓯᑎ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ᑌᑲᓂ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ᐃᓂᖃᕐᓱᖓ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ᐊᖓᔪᕐᖄᒧᑦ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ᑐᖓᓕᐅᑦᓱᖓ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 ½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ᐊᕐᕌᒍᓂᒃ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ᐱᓇᓱᐊᕐᓯᒪᔪᖓ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ᐳᓖᓯᐅᓂᕐᒥᒃ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ᐃᓚᐅᑎᓪᓗᒋᑦ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ᐅᑯᐊ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ᐊᕐᕌᒎᓐᓂᒃ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ᒪᓐᑐᔨᐊ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ᐃᓂᕐᕋᔭᕐᑎᖏᑦ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ᐊᕐᕌᒍᓂᒃ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ᐊᑦᑕᑐᕐᑎᓯᒍᑎᐅᑎᓪᓗᒍ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ᐱᓇᓱᓐᓂᕋ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ᑯᐯᒃ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ᐳᓖᓯᖏᓐᓂ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(SQ)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ᐋᕐᕿᓲᑎᓯᒪᑦᓱᑎᒃ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ᐱᖁᔭᒥᒃ-ᐱᓂᕐᓗᐃᒪᕆᑦᑐᓂᒃ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ᖃᐅᔨᓴᕐᓂᓂᑦ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½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ᐊᕐᕌᒍᓂᒃ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ᑯᐯᒃ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ᓯᑎ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ᐳᓖᓯᖏᓐᓂ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ᐊᑦᔨᒌᖕᖏᑐᓂᒃ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ᐱᓇᓱᐊᒐᖃᕐᓱᖓ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ᐃᓂᕐᕋᔭᕋᕐᑐᓂ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ᐱᒋᐅᕐᓴᑎᑦᓯᓂᕐᒥ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ᖃᐅᔨᓴᕐᑐᓂ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ᐋᖓᔮᓐᓇᑐᓂᒃ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ᐋᕐᕿᓲᑎᓯᒪᑦᓱᑎᓗ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ᐱᖁᔭᒥᒃ-ᐱᓂᕐᓗᓂᒪᕆᑦᑐᓂᒃ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ᖃᐅᔨᓴᕐᓂᓂᑦ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ᐱᓪᓗᑯᒋᐊᓕᑎᒍᑦ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ᐱᒍᑦᔨᓃᑦ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ᐱᓂᕐᓗᓂᒪᕆᑦᑐᖃᕐᑎᓗᒍ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ᐊᐅᓚᑦᓯᔨᒻᒪᕆᐅᑉ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ᐃᓂᖓᓂ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ᐊᐅᓚᑦᓯᓂᖅ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ᐊᐅᓚᑦᓯᓂᓕᕆᓂᖅ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ᑕᒐᑕᒐᐅᑎᓪᓗᒍ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ᐊᖓᔪᕐᖄᖑᓚᐅᕐᑐᑐᖓ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ᐳᓖᓯᖏᓐᓂ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ᐸᑎᒻᒥᓯᑎᑕᐅᓚᐅᔪᑦᓱᖓ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ᓅᕕᒻᐱᕆ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28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2025-ᒥ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0E8650-C466-4D76-2EE3-8C9C3F7294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92A3039-442C-597A-6D5E-B68A9174475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3BDCA-6385-E52E-E9ED-C530452B7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3066-7D3F-6588-9265-D39CADC4D0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ᐳᓖᓯᖏᑦᑕ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ᐱᓇᓱᐊᕐᑕᖓ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B349-A25E-9B0D-AA43-F897A30951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63929" y="2148586"/>
            <a:ext cx="8727921" cy="3998547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ᒪᓕᑦᓱᒍ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ᐳᓖᓯᓕᕆᓂᕐᒥ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ᐱᖁᔭᖅ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ᐱᓇᓱᐊᕐᑕᕗᑦ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ᑭᓇᓕᒫᒃᑯᑦ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ᐃᓅᓯᖏᑦ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ᓇᖕᒥᓂᖁᑎᖏᑦ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ᓴᐳᒻᒥᓗᒋᑦ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ᓭᒪᓂᖅ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ᐱᑦᓯᐊᓂᖅ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ᐊᑦᑕᓇᕐᑐᒦᒌᒃᑯᑎᖏᑦ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ᐱᑕᙯᓐᓇᑎᑕᐅᒍᑎᖏᑦ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ᐱᓇᓱᐊᕐᓗᒋᑦ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ᓯᕗᕐᖏᓗᒋᑦ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ᐃᑭᓕᐅᒥᑎᓗᒋᑦ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ᐱᖁᔭᒥᒃ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ᐱᓂᕐᓗᐃᓃᑦ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ᑲᒪᒋᒋᐊᕐᓗᒋᑦ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ᐱᓂᕐᓗᓂᔪᑦ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ᒪᓕᒉᑦ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ᑲᕙᒫᐱᒃᑯᑦ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ᐱᖁᔮᐱᖏᑦ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ᒪᓕᑦᑕᐅᑎᓗᒋᑦ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FDBB2A-0217-B696-BC94-1E16559C12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5AFAB5C-16D0-D0CC-252C-1BD6273A1AD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7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7A5D6-F420-A6FE-7291-26C457EB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64B2-AA07-8765-4149-DEF17E9E95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ᐳᓖᓯᖏᑦ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ᐃᑲᐅᕐᓃᑦ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ᑫᕙᓪᓚᒍᓰᑦ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ᑭᖑᓪᓕᐹᑦ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3EBD-3A49-136A-4C95-9B1C58A8A4A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4270" y="1742381"/>
            <a:ext cx="11383880" cy="4404194"/>
          </a:xfrm>
        </p:spPr>
        <p:txBody>
          <a:bodyPr>
            <a:noAutofit/>
          </a:bodyPr>
          <a:lstStyle/>
          <a:p>
            <a:pPr marL="457200" marR="0" lvl="0" indent="-419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ᐱᒻᒪᕆᐅᓂᖓ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ᐊᑑᑎᓕᕐᑎᓗᒋᓗ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ᑕᒐᑦᓴᐅᑎᒋ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ᑐᑭᓯᒪᑎᑦᓯᒍᑏᑦ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ᑲᒪᔨᒻᒪᕆᐅᑉ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ᐊᓪᓚᕕᖓᓅᕐᑕᐅᓂᖏᑦᑕ</a:t>
            </a:r>
            <a:endParaRPr kumimoji="0" lang="en-US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4300" lvl="1" indent="-4191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ᐋᕐᕿᓱᕐᓯᒪᐅᑎᒋᑦᓱᒍ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ᐅᓪᓗᑕᒫᖅ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ᖃᕆᑕᐅᔭᑎᒍᑦ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ᑐᓴᐅᒪᑎᑦᓯᒍᑎᒃᑯᑦ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ᓀᓈᕐᑎᓯᒪᔪᓂᒃ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ᐃᓘᓐᓇᖏᓐᓂᑦ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ᓄᓇᓕᓐᓂᑦ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ᐱᒻᒪᕆᐅᓂᖏᓐᓂᒃ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ᐱᓇᓱᐊᕐᑕᐅᔪᓂᒃ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4300" lvl="1" indent="-4191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ᑐᓴᐅᒪᑎᑦᓯᒍᑎᓃᑦᑐᑦ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ᓇᐅᑐᐃᓐᓇᓄᑦ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ᖃᐅᔨᒪᔭᐅᒋᐊᖃᖕᖏᑐᑦ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ᐃᑉᐱᒋᑦᓯᐊᕆᐊᓖᓪᓗ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ᑐᑭᓯᒪᑎᑦᓯᒍᑎᓂᑦ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ᐲᔭᕐᓯᒪᑎᓪᓗᒋᑦ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4300" lvl="1" indent="-4191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ᐱᑦᔪᑎᒋᑦᓱᒍ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ᑲᑎᕕᒃ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ᓄᓇᓕᓕᒫᑦ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ᑲᕙᒪᖓᓂ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ᓯᕗᓕᕐᑏᑦ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ᓱᓕᑦᓯᐊᑐᓂᒃ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ᓄᑕᐅᓯᓕᕐᓯᒪᔪᓂᒃ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ᖃᐅᔨᒪ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ᑎᓗᒋᑦᐱᖁᔭᐅᑉ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ᐊᑐᕐᑎᑕᐅᓂᖓᓅᓕᖓᔪᓂᒃ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ᓇᐅᓕᒫᑦ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ᐊᑦᑕᓇᕐᑐᒦᒌᒃᑯᑎᖏᓅᓕᖓᔪᓂᓗ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ᖃᓄᐃᓕᖓᔪᖃᓕᕐᓂᖏᓐᓂᒃ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ᐃᓘᓐᓇᖏᓐᓂ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ᓄᓇᓕᓐᓂᑦ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19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ᐆᒃᑐᕋᐅᑏᑦ</a:t>
            </a: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ᖃᐅᔨᒪᔭᐅᒋᐊᓕᒃ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ᐅᐃᒪᓇᕐᑐᓕᕆᔪᓂ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ᖁᑭᐊᔪᓕᕕᓂᐅᑉᐸᓘᓐᓃᑦ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ᐊᓯᖏᓐᓂᓗ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ᐱᓂᕐᓗᒪᕆᓐᓂᓂᒃ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ᑌᒪᖕᖓᓕᒫᖅ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ᐅᖄᓚᓲᖑᔪᖓ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ᖃᕆᑕᐅᔭᒃᑯᑦ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ᐊᓪᓚᕕᖃᕐᓱᖓᓘᓐᓃᑦ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ᑌᑲᓂᑦᓴᐅᑎᒋ</a:t>
            </a:r>
            <a:r>
              <a:rPr kumimoji="0" lang="en-US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0A3AFA-3D34-C706-9E77-A380D40A1B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13B066E-CCE4-34F8-A7DB-ABE89F16C0B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0C53ED6-3276-918F-F33A-84B2589AC279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07976591"/>
              </p:ext>
            </p:extLst>
          </p:nvPr>
        </p:nvGraphicFramePr>
        <p:xfrm>
          <a:off x="2360613" y="4891088"/>
          <a:ext cx="889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1" imgW="889200" imgH="769680" progId="Package">
                  <p:embed/>
                </p:oleObj>
              </mc:Choice>
              <mc:Fallback>
                <p:oleObj name="Packager Shell Object" showAsIcon="1" r:id="rId11" imgW="889200" imgH="769680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0C53ED6-3276-918F-F33A-84B2589AC2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0613" y="4891088"/>
                        <a:ext cx="8890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D30C3B-9D16-B120-6517-0861CC45E519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01544528"/>
              </p:ext>
            </p:extLst>
          </p:nvPr>
        </p:nvGraphicFramePr>
        <p:xfrm>
          <a:off x="3262548" y="487993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3" imgW="914284" imgH="792562" progId="Package">
                  <p:embed/>
                </p:oleObj>
              </mc:Choice>
              <mc:Fallback>
                <p:oleObj name="Packager Shell Object" showAsIcon="1" r:id="rId13" imgW="914284" imgH="792562" progId="Packag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FD30C3B-9D16-B120-6517-0861CC45E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62548" y="487993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C11D2D7-383E-6BF8-CB58-D2EC1DA4699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97762624"/>
              </p:ext>
            </p:extLst>
          </p:nvPr>
        </p:nvGraphicFramePr>
        <p:xfrm>
          <a:off x="4176948" y="487993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5" imgW="914284" imgH="792562" progId="Package">
                  <p:embed/>
                </p:oleObj>
              </mc:Choice>
              <mc:Fallback>
                <p:oleObj name="Packager Shell Object" showAsIcon="1" r:id="rId15" imgW="914284" imgH="792562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C11D2D7-383E-6BF8-CB58-D2EC1DA46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76948" y="487993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CD51040-E0BF-2051-CDE5-213BCB0CCBE4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84727213"/>
              </p:ext>
            </p:extLst>
          </p:nvPr>
        </p:nvGraphicFramePr>
        <p:xfrm>
          <a:off x="5126426" y="487992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7" imgW="914284" imgH="792562" progId="Package">
                  <p:embed/>
                </p:oleObj>
              </mc:Choice>
              <mc:Fallback>
                <p:oleObj name="Packager Shell Object" showAsIcon="1" r:id="rId17" imgW="914284" imgH="792562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CD51040-E0BF-2051-CDE5-213BCB0CC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26426" y="487992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97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7A7A8-4AEB-6ABE-7EEE-364340A3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08A0-CBB0-096E-3A36-189677B340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ᑕᑯᑦᓴᓂᑦ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ᐃᑉᐱᒋᓗᐊᕐᓇᓂᖏᑦ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6D5262-3C63-7FD4-EA0D-46771F9267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C49C48F-4E71-A448-F551-DBFB565653C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2207DD-67B3-15D7-1EA2-7A6816507F9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8635" y="1506091"/>
            <a:ext cx="11366600" cy="51292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ᐱᓗᑲᐅᑎᓂᖅ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ᐊᒥᓱᕕᑦᑕᒪᕆᐅᑦᓱᓂ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ᐱᓗᑲᐅᑎᓂᖅ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ᐅᖃᕈᑎᐅᖃᑦᑕᑐᖅ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ᐱᓂᕐᓗᓃᑦᐃᓄᒻᒥᒃ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ᓱᓐᓂᔪᑦ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ᐳᕐᑐᔪᒦᑦᑐᑦ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ᐱᒻᒪᕆᓂᒃ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ᐊᑑᑎᕋᓕᑦᑐᑦ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ᐃᓚᐅᑎᓪᓗᒋᑦ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ᐃᓛᓂᑦ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ᐃᓄᐊᕐᓃᑦ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ᐃᓄᐊᕐᓂᒐᓱᓐᓃᑦ</a:t>
            </a: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ᑲᐱᓯᔪᑦ</a:t>
            </a: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ᐊᓂᕐᕋᒥᓂ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ᐱᓗᑲᐅᑎᔪᑦ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ᐃᓚᒌᑦ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ᐱᓂᕐᓘᑎᔪᑦ</a:t>
            </a: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ᐊᒥᓱᒻᒪᕇᑦ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ᐋᓐᓂᐊᕕᒻᒧᑦ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ᐊᐅᓪᓚᐅᔭᐅᖃᑦᑕᑐᑦ</a:t>
            </a: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ᐃᑭᑦᑐᑦ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ᐊᑑᖏᑦ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ᓇᖕᒥᓂᕆᔭᐅᔪᓂᒃ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ᑮᓇᐅᔭᒨᓕᖓᔪᓂᓪᓗ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ᓲᕐᓗ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ᑎᓪᓕᒋᓐᓂᔪᑦ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ᐅᐃᕖᕐᕆᓂᔪᓪᓘᓃᑦ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ᐃᓚᒪᓂᕐᒧᑦ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ᐋᖓᔮᓐᓂᖅ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ᐱᓂᕐᓗᑐᑦ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ᑌᒪᖕᖓᓕᒫᑲᓵᖅ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ᐃᓚᓯᒪᔪᕕᓂᐅᓲᑦ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ᐋᖓᔮᓐᓇᑐᓂᒃ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ᐃᒥᐊᓗᒻᒥᓘᓐᓃᑦ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ᐊᑑᑎᑎᓪᓗᒋᑦ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ᓵᖕᖓᓯᓂᖅ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ᐳᓖᓯᓂᒃ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ᐊᒥᓱᒻᒪᕇᑦ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ᐱᓂᕐᓗᑐᓂ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ᑕᑯᓐᓇᑐᕕᓂᕐᓂ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ᓴᓂᕌᓃᑦᑐᑦ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ᐃᑲᔪᕐᓯᒪᒍᓱᓐᓂᑕᖃᖕᖏᑐᑦ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ᐃᓚᖏᑦ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ᖁᓄᓪᓚᕆᓲᑦ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ᓵᑦᓯᓱᑎᒃ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ᐹᓐᓂᒋᐊᓯᑦᓱᑎᓘᓐᓃᑦ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ᐳᓖᓯᓂᒃ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ᐆᒃᑐᕋᐅᑏᒃ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ᖁᑭᕆᐊᕐᑐᓕᕕᓃᒃ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ᐃᓄᒃᔪᐊᒥ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ᓇᓪᓕᖁᐊᕆᔭᖓᓃᖕᖏᑐᑦ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ᑭᓯᑕᐅᒪᔪᓕᕆᓂᑎᒍᑦ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ᐃᓘᓐᓇᑎᒃ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ᖁᓛᓃᕐᓯᓃᑦᑐᑦ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ᐊᑑᑎᓂᕐᓴᒪᕇᑦ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ᖃᓪᓗᓈᑦ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ᓄᓇᖓᓂ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ᐊᑑᑎᔪᑦ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ᓴᓂᐊᓂ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ᑕᑯᑦᓱᒋᑦ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ᓱᓕᒋᐊᓪᓚᒃ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ᐱᓂᕐᓗᓂᐅᑉ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ᑖᕐᑐᐊᓘᑦᓱᓂ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ᐃᓗᑦᓯᑕᖓᑦ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ᐅᖃᐅᓯᐅᓐᓂᖏᑦᑐᑦ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ᖃᐅᔨᔭᐅᒻᒣᑐᓘᓐᓃᑦ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ᓱᒋᐊᕐᓂᓯᒪᓃᑦ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ᓄᓇᕕᒻᒥ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ᐱᑕᖃᓪᓚᕆᒍᓇᐅᕗᖅ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ᐃᒫᓪᓗ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ᐳᓖᓰᑦ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ᐱᒍᑦᔨᓂᖏᓐᓂᒃ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ᐅᑉᐳᕆᔭᖃᕈᓱᓐᓂᖓ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ᐱᑕᖃᓪᓗᐊᑎᓐᓇᒍ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8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D0808-BD06-870C-D083-995EEBD1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8A88-BC2F-BE8A-C999-CEA7FE3D7C6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2024ᒥ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ᑭᓯᑕᐅᒪᔪᓕᕆᓂᑎᒎᑐᑦ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ᓴᓂᓪᓕᕇᑦᑎᓱᒋᑦ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D2D858-C76C-6E60-ED18-511C367F22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42854C0-E743-7856-DE86-C9223D3B09E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BEBD182-2C6A-C691-9199-83FC6782665A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00089357"/>
              </p:ext>
            </p:extLst>
          </p:nvPr>
        </p:nvGraphicFramePr>
        <p:xfrm>
          <a:off x="817675" y="1732547"/>
          <a:ext cx="10556649" cy="4689108"/>
        </p:xfrm>
        <a:graphic>
          <a:graphicData uri="http://schemas.openxmlformats.org/drawingml/2006/table">
            <a:tbl>
              <a:tblPr firstRow="1" firstCol="1" bandRow="1"/>
              <a:tblGrid>
                <a:gridCol w="3753854">
                  <a:extLst>
                    <a:ext uri="{9D8B030D-6E8A-4147-A177-3AD203B41FA5}">
                      <a16:colId xmlns:a16="http://schemas.microsoft.com/office/drawing/2014/main" val="4125294820"/>
                    </a:ext>
                  </a:extLst>
                </a:gridCol>
                <a:gridCol w="3499065">
                  <a:extLst>
                    <a:ext uri="{9D8B030D-6E8A-4147-A177-3AD203B41FA5}">
                      <a16:colId xmlns:a16="http://schemas.microsoft.com/office/drawing/2014/main" val="473030174"/>
                    </a:ext>
                  </a:extLst>
                </a:gridCol>
                <a:gridCol w="3303730">
                  <a:extLst>
                    <a:ext uri="{9D8B030D-6E8A-4147-A177-3AD203B41FA5}">
                      <a16:colId xmlns:a16="http://schemas.microsoft.com/office/drawing/2014/main" val="3440013615"/>
                    </a:ext>
                  </a:extLst>
                </a:gridCol>
              </a:tblGrid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ᑯᐯᒃ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ᓯᑎ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ᐳᓖᓰᑦ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ᐱᒍᑦᔨᓂᖏᑦ</a:t>
                      </a:r>
                      <a:endParaRPr lang="fr-CA" sz="2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ᓄᓇᕕᒃ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ᐳᓖᓰᑦ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ᐱᒍᑦᔨᓂᖏᑦ</a:t>
                      </a:r>
                      <a:endParaRPr lang="fr-CA" sz="2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14657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ᐃᓄᖏᑦ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(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ᑭᓯᑕᐅᔪᓂ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2021)  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594,556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10,784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30245"/>
                  </a:ext>
                </a:extLst>
              </a:tr>
              <a:tr h="5537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ᐱᓇᓱᑦᑏᑦ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872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ᐳᓖᓰᑦ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214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ᐱᓇᓱᑦᑎᑐᐃᓐᓀᑦ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1,086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ᑲᑎᑦᓱᑎᒃ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165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ᐳᓖᓰᑦ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9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ᐱᓇᓱᑦᑎᑐᐃᓐᓀᑦ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174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ᑲᑎᑦᓱᑎᒃ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607224"/>
                  </a:ext>
                </a:extLst>
              </a:tr>
              <a:tr h="6962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ᐊᕐᕌᒍᑕᒫᖅ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ᐃᑲᔪᕐᑕᐅᒍᒪᔪᑦ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ᐅᖄᓚᔪᑦ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416,937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24,033 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67811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ᐱᓂᕐᓗᓂᕐᓅᓕᖓᔪᑦ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ᐱᓇᓱᑦᑌᑦ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ᐊᕐᕌᒍᑕᒫᖅ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42,241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8,176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440592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ᐃᓛᓂᑦ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ᐃᓄᐊᕐᓃᑦ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701244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ᐃᓂᐊᕐᓂᒐᓱᐊᕐᓃᑦ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867688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ᓄᓕᐊᕐᓂᑯᑦ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ᐱᓂᕐᓗᓂᔪᕕᓃᑦ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579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365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38117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ᓱᒋᐊᕐᓂᔪᕕᓃᑦ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ᐳᓖᓯᒥᒃ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119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39343"/>
                  </a:ext>
                </a:extLst>
              </a:tr>
              <a:tr h="8389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ᖃᓄᓪᓗᐊᑎᒋ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ᐊᑑᑎᓲᖑᑎᖓ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ᐅᓪᓗᖅ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ᐊᑕᐅᓯᖅ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ᐃᓱᒪᓕᕆᓂᕐᒨᓕᖓᔪᑦ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ᐅᖄᓚᒍᑕᐅᓂᖏᑦ</a:t>
                      </a:r>
                      <a:endParaRPr lang="fr-CA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ᖃᐅᔨᒪᔭᐅᖕᖏᑐᖅ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243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35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C317-A997-CE8C-0F93-F684165A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AB6C-B2CA-1F93-62EC-457AB543E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ᑲᓇᑕᒥ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ᑭᓯᑕᐅᒪᔪᓕᕆᔩᑦ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ᐱᓂᕐᓗᓂᐅᑉ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ᐊᑑᑎᓂᖓᓂᒃ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ᓇᐅᑦᓯᑐᕐᓯᒪᔭᖏᑦ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2024ᒨᓕᖓᔪᑦ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C80397-5D5D-C3C2-B8DD-90B116FD1C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42718EB-FFA0-5E43-E3F0-BBF7F1DE7B8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CDC927-10C9-5454-2840-2F8B224A9FE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8635" y="1506091"/>
            <a:ext cx="11366600" cy="51292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A08AD9F-7357-3F09-5E7D-B8CE49E96BA6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42677594"/>
              </p:ext>
            </p:extLst>
          </p:nvPr>
        </p:nvGraphicFramePr>
        <p:xfrm>
          <a:off x="1571109" y="2291165"/>
          <a:ext cx="9049782" cy="4522724"/>
        </p:xfrm>
        <a:graphic>
          <a:graphicData uri="http://schemas.openxmlformats.org/drawingml/2006/table">
            <a:tbl>
              <a:tblPr firstRow="1" firstCol="1" bandRow="1"/>
              <a:tblGrid>
                <a:gridCol w="2430029">
                  <a:extLst>
                    <a:ext uri="{9D8B030D-6E8A-4147-A177-3AD203B41FA5}">
                      <a16:colId xmlns:a16="http://schemas.microsoft.com/office/drawing/2014/main" val="2453321401"/>
                    </a:ext>
                  </a:extLst>
                </a:gridCol>
                <a:gridCol w="3002582">
                  <a:extLst>
                    <a:ext uri="{9D8B030D-6E8A-4147-A177-3AD203B41FA5}">
                      <a16:colId xmlns:a16="http://schemas.microsoft.com/office/drawing/2014/main" val="3276251808"/>
                    </a:ext>
                  </a:extLst>
                </a:gridCol>
                <a:gridCol w="3617171">
                  <a:extLst>
                    <a:ext uri="{9D8B030D-6E8A-4147-A177-3AD203B41FA5}">
                      <a16:colId xmlns:a16="http://schemas.microsoft.com/office/drawing/2014/main" val="1427616090"/>
                    </a:ext>
                  </a:extLst>
                </a:gridCol>
              </a:tblGrid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ᐱᓂᕐᓗᓂᐅᑉ</a:t>
                      </a:r>
                      <a:r>
                        <a:rPr lang="fr-CA" sz="2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6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ᐊᑑᑎᓂᖓ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ᐱᓗᑲᒻᒪᕆᓐᓂᒥᒃ</a:t>
                      </a: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ᐱᓂᕐᓗᓂᐅᑉ</a:t>
                      </a: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ᐊᑑᑎᓂᖓ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081346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ᑯᐯᒃ</a:t>
                      </a: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ᓄᓇᓕᒻᒪᕆᖓ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62.78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87.49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552162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ᒪᓐᑐᔨᐊ</a:t>
                      </a:r>
                      <a:endParaRPr lang="fr-CA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018172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ᑯᐯᒃ</a:t>
                      </a: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63.01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97.04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143221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ᑲᓇᑕ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77.89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99.87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801733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ᓄᓇᕗᑦ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415.23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649.11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035494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ᓄᓇᑦᓯᐊᖅ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526.92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571.63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163477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ᓄᓇᕕᒃ</a:t>
                      </a:r>
                      <a:endParaRPr lang="fr-CA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801.05</a:t>
                      </a:r>
                      <a:endParaRPr lang="fr-CA" sz="2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2,046.04</a:t>
                      </a:r>
                      <a:endParaRPr lang="fr-CA" sz="2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4791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E634AA-4693-2700-F817-10EA58FF2372}"/>
              </a:ext>
            </a:extLst>
          </p:cNvPr>
          <p:cNvSpPr txBox="1"/>
          <p:nvPr/>
        </p:nvSpPr>
        <p:spPr>
          <a:xfrm>
            <a:off x="1041226" y="1370816"/>
            <a:ext cx="10441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ᓄᓇᕕᐅᑉ</a:t>
            </a:r>
            <a:r>
              <a:rPr lang="en-US" dirty="0"/>
              <a:t> </a:t>
            </a:r>
            <a:r>
              <a:rPr lang="en-US" dirty="0" err="1"/>
              <a:t>ᐱᓂᕐᓗᓂᐅᑉ</a:t>
            </a:r>
            <a:r>
              <a:rPr lang="en-US" dirty="0"/>
              <a:t> </a:t>
            </a:r>
            <a:r>
              <a:rPr lang="en-US" dirty="0" err="1"/>
              <a:t>ᐊᑑᑎᓂᖓᓂᒃ</a:t>
            </a:r>
            <a:r>
              <a:rPr lang="en-US" dirty="0"/>
              <a:t> </a:t>
            </a:r>
            <a:r>
              <a:rPr lang="en-US" dirty="0" err="1"/>
              <a:t>ᓇᐅᑦᓯᑐᕐᓯᒪᔪᑦ</a:t>
            </a:r>
            <a:r>
              <a:rPr lang="en-US" dirty="0"/>
              <a:t> </a:t>
            </a:r>
            <a:r>
              <a:rPr lang="en-US" dirty="0" err="1"/>
              <a:t>ᐳᕐᑐᓂᕐᓴᓚᕆᐊᓘᕗᑦ</a:t>
            </a:r>
            <a:r>
              <a:rPr lang="en-US" dirty="0"/>
              <a:t> </a:t>
            </a:r>
            <a:r>
              <a:rPr lang="en-US" dirty="0" err="1"/>
              <a:t>ᑯᐯᒃᓕᒫᒥ</a:t>
            </a:r>
            <a:r>
              <a:rPr lang="en-US" dirty="0"/>
              <a:t> </a:t>
            </a:r>
            <a:r>
              <a:rPr lang="en-US" dirty="0" err="1"/>
              <a:t>ᑲᓇᑕᓕᒫᒥᓪᓗ</a:t>
            </a:r>
            <a:r>
              <a:rPr lang="en-US" dirty="0"/>
              <a:t> </a:t>
            </a:r>
            <a:r>
              <a:rPr lang="en-US" dirty="0" err="1"/>
              <a:t>ᐊᑑᑎᔪᓂᒃ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ᑭᓯᑕᐅᓯᒪᔪᑦ</a:t>
            </a:r>
            <a:r>
              <a:rPr lang="en-US" dirty="0"/>
              <a:t> </a:t>
            </a:r>
            <a:r>
              <a:rPr lang="en-US" dirty="0" err="1"/>
              <a:t>ᓴᓂᐊᓂ</a:t>
            </a:r>
            <a:r>
              <a:rPr lang="en-US" dirty="0"/>
              <a:t>, </a:t>
            </a:r>
            <a:r>
              <a:rPr lang="en-US" dirty="0" err="1"/>
              <a:t>ᓇᓗᓀᕐᓯᓱᓂ</a:t>
            </a:r>
            <a:r>
              <a:rPr lang="en-US" dirty="0"/>
              <a:t> </a:t>
            </a:r>
            <a:r>
              <a:rPr lang="en-US" dirty="0" err="1"/>
              <a:t>ᑕᒪᓐᓇ</a:t>
            </a:r>
            <a:r>
              <a:rPr lang="en-US" dirty="0"/>
              <a:t> </a:t>
            </a:r>
            <a:r>
              <a:rPr lang="en-US" dirty="0" err="1"/>
              <a:t>ᐱᒻᒪᕆᑦᑐᓂᒃ</a:t>
            </a:r>
            <a:r>
              <a:rPr lang="en-US" dirty="0"/>
              <a:t> </a:t>
            </a:r>
            <a:r>
              <a:rPr lang="en-US" dirty="0" err="1"/>
              <a:t>ᐊᒻᒪᓗ</a:t>
            </a:r>
            <a:r>
              <a:rPr lang="en-US" dirty="0"/>
              <a:t> </a:t>
            </a:r>
            <a:r>
              <a:rPr lang="en-US" dirty="0" err="1"/>
              <a:t>ᐱᓗᑲᒻᒪᕆᓐᓂᒥᒃ</a:t>
            </a:r>
            <a:r>
              <a:rPr lang="en-US" dirty="0"/>
              <a:t> </a:t>
            </a:r>
            <a:r>
              <a:rPr lang="en-US" dirty="0" err="1"/>
              <a:t>ᐱᓂᕐᓗᓂᕐᒥ</a:t>
            </a:r>
            <a:r>
              <a:rPr lang="en-US" dirty="0"/>
              <a:t> </a:t>
            </a:r>
            <a:r>
              <a:rPr lang="en-US" dirty="0" err="1"/>
              <a:t>ᐊᑑᑎᔪᓂ</a:t>
            </a:r>
            <a:endParaRPr lang="en-US" dirty="0"/>
          </a:p>
          <a:p>
            <a:pPr algn="ctr"/>
            <a:r>
              <a:rPr lang="en-US" dirty="0" err="1"/>
              <a:t>ᓇᔫᑎᓂᖏᓐᓂᒃ</a:t>
            </a:r>
            <a:r>
              <a:rPr lang="en-US" dirty="0"/>
              <a:t> </a:t>
            </a:r>
            <a:r>
              <a:rPr lang="en-US" dirty="0" err="1"/>
              <a:t>ᑯᐯᒃᓗ</a:t>
            </a:r>
            <a:r>
              <a:rPr lang="en-US" dirty="0"/>
              <a:t> </a:t>
            </a:r>
            <a:r>
              <a:rPr lang="en-US" dirty="0" err="1"/>
              <a:t>ᑲᓇᑕᐅᓪᓗ</a:t>
            </a:r>
            <a:r>
              <a:rPr lang="en-US" dirty="0"/>
              <a:t> </a:t>
            </a:r>
            <a:r>
              <a:rPr lang="en-US" dirty="0" err="1"/>
              <a:t>ᓴᓂᐊᓂ</a:t>
            </a:r>
            <a:r>
              <a:rPr lang="en-US" dirty="0"/>
              <a:t> </a:t>
            </a:r>
            <a:r>
              <a:rPr lang="en-US" dirty="0" err="1"/>
              <a:t>ᑕᑯᑦᓱᒋᑦ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8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1EB0B-8648-C0D1-8B84-F83D65E70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9B53-20E4-7F2F-7A80-9D57DDA3A5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ᐃᓱᒪᒋᔭᖅ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ᓯᕗᒧᐊᕐᐸᓕᐊᓂᕐᒥ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980C-B816-BC2D-D96D-340A31CDF78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53231" y="1565401"/>
            <a:ext cx="10793337" cy="5292599"/>
          </a:xfrm>
        </p:spPr>
        <p:txBody>
          <a:bodyPr>
            <a:noAutofit/>
          </a:bodyPr>
          <a:lstStyle/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ᐊᑦᑕᓇᕐᑐᒦᒌᒃᑯᑎᖏᑦ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ᐱᓇᓱᐊᑦᓴᐅᑎᒋᒋᐊᓕᓐᓂᒃ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ᐋᕐᕿᑕᐅᓯᒪᒋᐊᓖᑦ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ᓄᓇᕕᐅᑉ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ᓯᕗᓕᕐᑎᖏᓐᓄᑦ</a:t>
            </a:r>
            <a:endParaRPr kumimoji="0" lang="en-US" sz="17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ᑐᕌᒐᖃᑎᒌᓐᓂᕆᒋᐊᓕᕗᑦ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ᐱᓇᓱᐊᕐᓗᒋᑦ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ᐱᓀᓗᑕᓪᓚᕆᐅᓂᖏᑦ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ᓄᓇᕕᒻᒥ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ᓄᓇᓕᕗᓐᓂᒃ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ᓱᕐᕃᒍᑎᓖᑦ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50950" marR="0" lvl="1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ᐱᓗᑲᐅᑎᓂᖅ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0950" marR="0" lvl="1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ᐃᒥᐊᓗᒻᒥᒃ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ᐋᖓᔮᓐᓇᑐᓂᒃ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ᐊᑐᓗᑲᓐᓂᖅ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endParaRPr lang="en-US" sz="17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ᖃᓄᕐᑑᕈᑎᓂ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ᐱᓇᓱᒍᓯᖅ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ᐊᑐᓕᕐᑎᓗᒋᑦ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ᐊᒥᓱᑎᒎᕐᑐᑦ-ᐱᓇᓱᐊᕐᕕᑎᒍᑦ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ᖃᓄᐃᓘᕈᑎᑦᓭᑦ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ᐋᕐᕿᓱᕐᑕᐅᒪᔪᑦ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ᓯᑕᒣᑎᒍᑦ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ᑐᑭᒧᐊᓐᓂᑎᒍᑦ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ᐊᑑᑎᑦᑌᓕᑎᑦᓯᒍᑏᑦ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ᓯᕗᕐᖐᓯᒪᓂᖅ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ᐃᓗᓯᓕᕆᓂᖅ</a:t>
            </a:r>
            <a:endParaRPr lang="en-US" sz="17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ᓄᕐᖃᖓᑎᑦᓯᓂᖅ</a:t>
            </a:r>
            <a:endParaRPr lang="en-US" sz="17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ᐊᐅᓚᑦᓯᓂᖅ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ᓄᓇᓕᒻᒥ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ᓄᑭᑖᕐᓂᖅ</a:t>
            </a:r>
            <a:endParaRPr lang="en-US" sz="17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tabLst/>
              <a:defRPr/>
            </a:pPr>
            <a:endParaRPr lang="en-US" sz="17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lvl="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ᐃᓘᓐᓇᓯᐊᖓᓂᒃ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ᐱᑕᖃᕐᑎᓯᑦᑌᓕᓂᖅ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ᐊᑯᓂᕆᓗᐊᖕᖏᑐᒧᑦ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ᐊᑯᓂᕆᔪᒧᓪᓘᓃᑦ</a:t>
            </a: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ᐋᕐᕿᓱᐃᒍᑎᑦᓴᐅᑎᓪᓗᒍ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ᐊᑑᑎᔭᐅᑦᓯᐊᕈᓐᓇᖏᑦᑐᖅ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ᐃᒫᖔᕐᓕ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ᖃᓄᐃᓕᒋᐊᕈᑎᑦᓴᓕᐅᕐᓗᓂ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ᐊᑐᐃᓐᓇᐅᓂᖓᓂᒃ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ᐊᐅᓚᑦᓯᒍᑎᐅᓂᐊᕐᑐᒥᒃ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ᐃᒣᓕᖓᑎᑦᓯᐊᓗᒋᑦ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ᐃᒥᐊᓘᑉ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ᓂᐅᕐᕈᑕᐅᓂᖓᓄᑦ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ᖄᖏᕐᓂᑯᓕᐊᑦ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ᑮᓇᐅᔭᖃᕐᑎᓯᒍᑎᐅᓗᑎᒃ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ᓯᕗᕐᖐᓯᒪᐅᑎᓂᒃ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ᐃᓗᓯᓕᕆᓂᕐᒥᓗ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ᐱᓇᓱᐊᕐᑕᐅᔪᓂᒃ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ᓲᕐᓗ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ᖃᐅᔨᒪᔭᐅᑎᑦᓯᒍᑎᑦᓴᓄᑦ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ᐱᓇᓱᐊᕐᑕᓂᒃ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ᐊᒻᒪᓗ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ᒪᒥᓴᕐᓂᒧᐊᖓᔪᓂᒃ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ᐱᓇᓱᐊᕐᑕᓂᒃ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endParaRPr lang="en-US" sz="17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ᐃᓘᓐᓇᑎᒃ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ᐱᓂᐊᕐᓂᐅᓚᖓᔪᑦ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ᑲᒪᒋᔭᐅᒋᐊᓖᑦ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ᓇᐅᓕᒫᑦ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ᐊᑦᑕᓇᕐᑐᒦᒌᒃᑯᑎᖏᓐᓄᑦ</a:t>
            </a:r>
            <a:r>
              <a:rPr lang="en-US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ᑲᑎᖕᖓᔨᖏᓐᓄᑦ</a:t>
            </a:r>
            <a:endParaRPr lang="en-US" sz="17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553622-1BBE-D102-73E3-9A3B1718453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16337A-E525-12B8-D397-66963FDD5B5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1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B4AB2-768C-DE0B-7848-634AA205A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902-6243-EA17-9E17-546803E72D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ᐃᓚᒋᔭᐅᓲᑦ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ᐱᔭᕆᑦᓯᐊᓱᒋᑦ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ᓄᓪᓚᐸᓪᓕᐊᑎᑦᓯᒍᑏᑦ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ᐱᓇᓱᐊᕐᑕᐅᓂᖏᓐᓂᑦ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283652A-5444-BB5B-E0B9-763E2E0BC05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8698550"/>
              </p:ext>
            </p:extLst>
          </p:nvPr>
        </p:nvGraphicFramePr>
        <p:xfrm>
          <a:off x="2263929" y="1932881"/>
          <a:ext cx="7280115" cy="399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 3" descr="Une image contenant clipart, oiseau, illustration&#10;&#10;Le contenu généré par l’IA peut être incorrect.">
            <a:extLst>
              <a:ext uri="{FF2B5EF4-FFF2-40B4-BE49-F238E27FC236}">
                <a16:creationId xmlns:a16="http://schemas.microsoft.com/office/drawing/2014/main" id="{3D79DF3C-B7DF-6C61-E182-6C2546D151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286F48C-85B9-4491-B2F4-CCE6D02547D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11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5761</TotalTime>
  <Words>953</Words>
  <Application>Microsoft Office PowerPoint</Application>
  <PresentationFormat>Widescreen</PresentationFormat>
  <Paragraphs>187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Calisto MT</vt:lpstr>
      <vt:lpstr>Wingdings 2</vt:lpstr>
      <vt:lpstr>Ardoise</vt:lpstr>
      <vt:lpstr>Packager Shell Object</vt:lpstr>
      <vt:lpstr>ᓇᐅᓕᒫᓄᑦ ᐊᑦᑕᓇᕐᑐᒦᒌᒃᑯᑏᑦ ᓄᓇᕕᒻᒥ</vt:lpstr>
      <vt:lpstr>ᐅᓂᒃᑳᑐᖅ: ᐊᖓᔪᕐᖄᖑᓚᐅᕐᑐᑐᖅ ᔮᓐ-ᕗᕌᓐᓱᐊ ᐱᐊᕐᓃ ᓄᓇᕕᒻᒥ ᐳᓖᓰᑦ ᐱᒍᑦᔨᓂᖏᑦ</vt:lpstr>
      <vt:lpstr>ᓄᓇᕕᒃ ᐳᓖᓯᖏᑦᑕ ᐱᓇᓱᐊᕐᑕᖓ</vt:lpstr>
      <vt:lpstr>ᓄᓇᕕᒃ ᐳᓖᓯᖏᑦ ᐃᑲᐅᕐᓃᑦ/ᑫᕙᓪᓚᒍᓰᑦ 24 ᑭᖑᓪᓕᐹᑦ</vt:lpstr>
      <vt:lpstr>ᑕᑯᑦᓴᓂᑦ ᐃᑉᐱᒋᓗᐊᕐᓇᓂᖏᑦ</vt:lpstr>
      <vt:lpstr>2024ᒥ ᑭᓯᑕᐅᒪᔪᓕᕆᓂᑎᒎᑐᑦ ᓴᓂᓪᓕᕇᑦᑎᓱᒋᑦ</vt:lpstr>
      <vt:lpstr>ᑲᓇᑕᒥ ᑭᓯᑕᐅᒪᔪᓕᕆᔩᑦ ᐱᓂᕐᓗᓂᐅᑉ ᐊᑑᑎᓂᖓᓂᒃ ᓇᐅᑦᓯᑐᕐᓯᒪᔭᖏᑦ 2024ᒨᓕᖓᔪᑦ</vt:lpstr>
      <vt:lpstr>ᐃᓱᒪᒋᔭᖅ ᓯᕗᒧᐊᕐᐸᓕᐊᓂᕐᒥ</vt:lpstr>
      <vt:lpstr>ᐃᓚᒋᔭᐅᓲᑦ ᐱᔭᕆᑦᓯᐊᓱᒋᑦ ᓄᓪᓚᐸᓪᓕᐊᑎᑦᓯᒍᑏᑦ  ᐱᓇᓱᐊᕐᑕᐅᓂᖏᓐᓂᑦ</vt:lpstr>
      <vt:lpstr>PowerPoint Presentation</vt:lpstr>
      <vt:lpstr>ᐃᓅᓯᕐᒧᐊᖓᔪᑦ ᓯᕗᓪᓕᐅᑎᒋᐊᓖᑦ ᐳᓖᓯᓄᐊᖓᔪᑦ</vt:lpstr>
      <vt:lpstr>ᐳᓖᓰᑦ ᑲᒪᒍᑎᖏᑦᑕ ᐋᕐᕿᓱᕐᓯᒪᒍᓯᖏᑦ ᐱᓇᓱᑦᑕᒥᓂ ᐱᓇᓱᐊᑦᓯᐊᕆᐊᖃᕐᓂᒧᑦ ᑐᖕᖓᕕᖏᑦ – ᐱᔪᓐᓇᐅᑎᓖᑦ ᒪᓕᒐᖏᑦ - BEI ᐱᓂᕐᓗᓂᕕᓂᕐᓂᒃ ᖃᐅᔨᓴᕐᑏᑦ ᐊᓪᓚᕕᖓ</vt:lpstr>
      <vt:lpstr>ᐳᓖᓰᑦ ᑲᒪᒍᑎᖏᑦᑕ ᐋᕐᕿᓱᕐᓯᒪᒍᓯᖏᑦ ᐱᓇᓱᑦᑕᒥᓂ ᐱᓇᓱᐊᑦᓯᐊᕆᐊᖃᕐᓂᒧᑦ ᑐᖕᖓᕕᖏᑦ – ᐱᔪᓐᓇᐅᑎᓖᑦ ᒪᓕᒐᖏᑦ - BEI ᐱᓂᕐᓗᓂᕕᓂᕐᓂᒃ ᖃᐅᔨᓴᕐᑏᑦ ᐊᓪᓚᕕᖓ</vt:lpstr>
      <vt:lpstr>ᐳᓖᓰᑦ ᑲᒪᒍᑎᖏᑦᑕ ᐋᕐᕿᓱᕐᓯᒪᒍᓯᖏᑦ ᐱᓇᓱᑦᑕᒥᓂ ᐱᓇᓱᐊᑦᓯᐊᕆᐊᖃᕐᓂᒧᑦ ᑐᖕᖓᕕᖏᑦ – ᐱᔪᓐᓇᐅᑎᓖᑦ ᒪᓕᒐᖏᑦ - BEI ᐱᓂᕐᓗᓂᕕᓂᕐᓂᒃ ᖃᐅᔨᓴᕐᑏᑦ ᐊᓪᓚᕕᖓ</vt:lpstr>
      <vt:lpstr>ᐳᓖᓰᑦ ᑲᒪᒍᑎᖏᑦᑕ ᐋᕐᕿᓱᕐᓯᒪᒍᓯᖏᑦ ᐱᓇᓱᑦᑕᒥᓂ ᐱᓇᓱᐊᑦᓯᐊᕆᐊᖃᕐᓂᒧᑦ ᑐᖕᖓᕕᖏᑦ – ᐱᔪᓐᓇᐅᑎᓖᑦ ᒪᓕᒐᖏᑦ - BEI ᐱᓂᕐᓗᓂᕕᓂᕐᓂᒃ ᖃᐅᔨᓴᕐᑏᑦ ᐊᓪᓚᕕᖓ</vt:lpstr>
      <vt:lpstr>ᑐᓴᐅᒪᖃᑎᒌᓐᓂᒧᐊᖓᔪᑦ ᓂᕆᐅᒋᔭᐅᒍᓐᓇᑐᑦ</vt:lpstr>
      <vt:lpstr>ᐊᐱᕐᓲᑏᑦ ᐊᒻᒪᓗ ᐅᖃᓕᒪᖃᑎᒌᓐᓃᑦ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Bernier, Jean-François (POL-DIR)</dc:creator>
  <cp:lastModifiedBy>Denis Abbott</cp:lastModifiedBy>
  <cp:revision>63</cp:revision>
  <dcterms:created xsi:type="dcterms:W3CDTF">2026-01-07T17:17:34Z</dcterms:created>
  <dcterms:modified xsi:type="dcterms:W3CDTF">2026-02-16T19:31:48Z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7ecdd0-9fed-4e62-9a63-6503a7f4f979_Enabled">
    <vt:lpwstr>true</vt:lpwstr>
  </property>
  <property fmtid="{D5CDD505-2E9C-101B-9397-08002B2CF9AE}" pid="3" name="MSIP_Label_757ecdd0-9fed-4e62-9a63-6503a7f4f979_SetDate">
    <vt:lpwstr>2026-01-07T17:23:34Z</vt:lpwstr>
  </property>
  <property fmtid="{D5CDD505-2E9C-101B-9397-08002B2CF9AE}" pid="4" name="MSIP_Label_757ecdd0-9fed-4e62-9a63-6503a7f4f979_Method">
    <vt:lpwstr>Privileged</vt:lpwstr>
  </property>
  <property fmtid="{D5CDD505-2E9C-101B-9397-08002B2CF9AE}" pid="5" name="MSIP_Label_757ecdd0-9fed-4e62-9a63-6503a7f4f979_Name">
    <vt:lpwstr>Restreint-POL</vt:lpwstr>
  </property>
  <property fmtid="{D5CDD505-2E9C-101B-9397-08002B2CF9AE}" pid="6" name="MSIP_Label_757ecdd0-9fed-4e62-9a63-6503a7f4f979_SiteId">
    <vt:lpwstr>3ecdfcdc-6f8a-4096-993b-0c88df302d67</vt:lpwstr>
  </property>
  <property fmtid="{D5CDD505-2E9C-101B-9397-08002B2CF9AE}" pid="7" name="MSIP_Label_757ecdd0-9fed-4e62-9a63-6503a7f4f979_ActionId">
    <vt:lpwstr>36e55c42-27d6-477c-b4d0-f7c18ac57373</vt:lpwstr>
  </property>
  <property fmtid="{D5CDD505-2E9C-101B-9397-08002B2CF9AE}" pid="8" name="MSIP_Label_757ecdd0-9fed-4e62-9a63-6503a7f4f979_ContentBits">
    <vt:lpwstr>0</vt:lpwstr>
  </property>
  <property fmtid="{D5CDD505-2E9C-101B-9397-08002B2CF9AE}" pid="9" name="MSIP_Label_757ecdd0-9fed-4e62-9a63-6503a7f4f979_Tag">
    <vt:lpwstr>10, 0, 1, 1</vt:lpwstr>
  </property>
</Properties>
</file>