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drawings/drawing1.xml" ContentType="application/vnd.openxmlformats-officedocument.drawingml.chartshapes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drawings/drawing2.xml" ContentType="application/vnd.openxmlformats-officedocument.drawingml.chartshapes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3"/>
  </p:notesMasterIdLst>
  <p:handoutMasterIdLst>
    <p:handoutMasterId r:id="rId84"/>
  </p:handoutMasterIdLst>
  <p:sldIdLst>
    <p:sldId id="294" r:id="rId2"/>
    <p:sldId id="292" r:id="rId3"/>
    <p:sldId id="287" r:id="rId4"/>
    <p:sldId id="354" r:id="rId5"/>
    <p:sldId id="355" r:id="rId6"/>
    <p:sldId id="288" r:id="rId7"/>
    <p:sldId id="289" r:id="rId8"/>
    <p:sldId id="353" r:id="rId9"/>
    <p:sldId id="290" r:id="rId10"/>
    <p:sldId id="291" r:id="rId11"/>
    <p:sldId id="260" r:id="rId12"/>
    <p:sldId id="296" r:id="rId13"/>
    <p:sldId id="295" r:id="rId14"/>
    <p:sldId id="297" r:id="rId15"/>
    <p:sldId id="298" r:id="rId16"/>
    <p:sldId id="262" r:id="rId17"/>
    <p:sldId id="299" r:id="rId18"/>
    <p:sldId id="300" r:id="rId19"/>
    <p:sldId id="301" r:id="rId20"/>
    <p:sldId id="302" r:id="rId21"/>
    <p:sldId id="264" r:id="rId22"/>
    <p:sldId id="303" r:id="rId23"/>
    <p:sldId id="304" r:id="rId24"/>
    <p:sldId id="305" r:id="rId25"/>
    <p:sldId id="306" r:id="rId26"/>
    <p:sldId id="266" r:id="rId27"/>
    <p:sldId id="307" r:id="rId28"/>
    <p:sldId id="308" r:id="rId29"/>
    <p:sldId id="309" r:id="rId30"/>
    <p:sldId id="310" r:id="rId31"/>
    <p:sldId id="268" r:id="rId32"/>
    <p:sldId id="311" r:id="rId33"/>
    <p:sldId id="312" r:id="rId34"/>
    <p:sldId id="313" r:id="rId35"/>
    <p:sldId id="314" r:id="rId36"/>
    <p:sldId id="270" r:id="rId37"/>
    <p:sldId id="315" r:id="rId38"/>
    <p:sldId id="316" r:id="rId39"/>
    <p:sldId id="317" r:id="rId40"/>
    <p:sldId id="318" r:id="rId41"/>
    <p:sldId id="272" r:id="rId42"/>
    <p:sldId id="319" r:id="rId43"/>
    <p:sldId id="320" r:id="rId44"/>
    <p:sldId id="321" r:id="rId45"/>
    <p:sldId id="322" r:id="rId46"/>
    <p:sldId id="274" r:id="rId47"/>
    <p:sldId id="323" r:id="rId48"/>
    <p:sldId id="324" r:id="rId49"/>
    <p:sldId id="325" r:id="rId50"/>
    <p:sldId id="326" r:id="rId51"/>
    <p:sldId id="276" r:id="rId52"/>
    <p:sldId id="327" r:id="rId53"/>
    <p:sldId id="328" r:id="rId54"/>
    <p:sldId id="329" r:id="rId55"/>
    <p:sldId id="330" r:id="rId56"/>
    <p:sldId id="278" r:id="rId57"/>
    <p:sldId id="331" r:id="rId58"/>
    <p:sldId id="332" r:id="rId59"/>
    <p:sldId id="333" r:id="rId60"/>
    <p:sldId id="334" r:id="rId61"/>
    <p:sldId id="280" r:id="rId62"/>
    <p:sldId id="335" r:id="rId63"/>
    <p:sldId id="336" r:id="rId64"/>
    <p:sldId id="337" r:id="rId65"/>
    <p:sldId id="338" r:id="rId66"/>
    <p:sldId id="282" r:id="rId67"/>
    <p:sldId id="339" r:id="rId68"/>
    <p:sldId id="340" r:id="rId69"/>
    <p:sldId id="341" r:id="rId70"/>
    <p:sldId id="342" r:id="rId71"/>
    <p:sldId id="258" r:id="rId72"/>
    <p:sldId id="343" r:id="rId73"/>
    <p:sldId id="344" r:id="rId74"/>
    <p:sldId id="345" r:id="rId75"/>
    <p:sldId id="346" r:id="rId76"/>
    <p:sldId id="284" r:id="rId77"/>
    <p:sldId id="347" r:id="rId78"/>
    <p:sldId id="348" r:id="rId79"/>
    <p:sldId id="349" r:id="rId80"/>
    <p:sldId id="350" r:id="rId81"/>
    <p:sldId id="286" r:id="rId82"/>
  </p:sldIdLst>
  <p:sldSz cx="12801600" cy="7772400"/>
  <p:notesSz cx="6858000" cy="9144000"/>
  <p:defaultTextStyle>
    <a:defPPr>
      <a:defRPr lang="en-US"/>
    </a:defPPr>
    <a:lvl1pPr marL="0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agne" initials="FG" lastIdx="7" clrIdx="0">
    <p:extLst>
      <p:ext uri="{19B8F6BF-5375-455C-9EA6-DF929625EA0E}">
        <p15:presenceInfo xmlns:p15="http://schemas.microsoft.com/office/powerpoint/2012/main" userId="S-1-5-21-2059435250-1227451955-1555438652-1848" providerId="AD"/>
      </p:ext>
    </p:extLst>
  </p:cmAuthor>
  <p:cmAuthor id="2" name="Bruno Hamel" initials="BH" lastIdx="5" clrIdx="1">
    <p:extLst>
      <p:ext uri="{19B8F6BF-5375-455C-9EA6-DF929625EA0E}">
        <p15:presenceInfo xmlns:p15="http://schemas.microsoft.com/office/powerpoint/2012/main" userId="S-1-5-21-2059435250-1227451955-1555438652-1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634" autoAdjust="0"/>
  </p:normalViewPr>
  <p:slideViewPr>
    <p:cSldViewPr>
      <p:cViewPr varScale="1">
        <p:scale>
          <a:sx n="100" d="100"/>
          <a:sy n="100" d="100"/>
        </p:scale>
        <p:origin x="1090" y="8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250650706902"/>
          <c:y val="8.3275371828521447E-2"/>
          <c:w val="0.8586374934929309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38647342995171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2.5069909211930013E-2"/>
                  <c:y val="-5.555555555555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9.8820713734534349E-17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2-4282-B776-01D8C45A1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988518029705635E-2"/>
                  <c:y val="5.552747512192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9102424838542019E-2"/>
                  <c:y val="9.132305819959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err="1">
                <a:latin typeface="AiPaiNutaaq" panose="020B0600040300060004" pitchFamily="34" charset="77"/>
              </a:rPr>
              <a:t>ᐊᓯᖏᑦ</a:t>
            </a:r>
            <a:r>
              <a:rPr lang="en-US" sz="2200" dirty="0">
                <a:latin typeface="AiPaiNutaaq" panose="020B0600040300060004" pitchFamily="34" charset="77"/>
              </a:rPr>
              <a:t> </a:t>
            </a:r>
            <a:r>
              <a:rPr lang="en-US" sz="2200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dirty="0">
                <a:latin typeface="AiPaiNutaaq" panose="020B0600040300060004" pitchFamily="34" charset="77"/>
              </a:rPr>
              <a:t> </a:t>
            </a:r>
            <a:r>
              <a:rPr lang="en-US" sz="2200" dirty="0" err="1">
                <a:latin typeface="AiPaiNutaaq" panose="020B0600040300060004" pitchFamily="34" charset="77"/>
              </a:rPr>
              <a:t>ᐱᕋᔭᓐᓃᑦ</a:t>
            </a:r>
            <a:endParaRPr lang="en-US" sz="2200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6.6609251968503935E-3"/>
                  <c:y val="7.2074356152991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084672568094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2968192397519E-2"/>
                  <c:y val="-5.351755527473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0.1019263962223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3.7989882526508756E-2"/>
                  <c:y val="6.901634362196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C-4C7A-9E38-8079191C1D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6.0742155364907742E-2"/>
                  <c:y val="-5.2118263411686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4.3159668255271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32</c:v>
                </c:pt>
                <c:pt idx="2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997923374510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4.603362189018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4.0512343051713133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E-4668-BD6F-B3A6ECAF374D}"/>
                </c:ext>
              </c:extLst>
            </c:dLbl>
            <c:dLbl>
              <c:idx val="1"/>
              <c:layout>
                <c:manualLayout>
                  <c:x val="-2.5715204114433129E-3"/>
                  <c:y val="-4.279279279279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333</c:v>
                </c:pt>
                <c:pt idx="1">
                  <c:v>142</c:v>
                </c:pt>
                <c:pt idx="2">
                  <c:v>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FD-4FBF-B2BA-4A285DC48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E-4668-BD6F-B3A6ECAF374D}"/>
                </c:ext>
              </c:extLst>
            </c:dLbl>
            <c:dLbl>
              <c:idx val="1"/>
              <c:layout>
                <c:manualLayout>
                  <c:x val="-1.1571841851494697E-2"/>
                  <c:y val="-3.37837837837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605</c:v>
                </c:pt>
                <c:pt idx="1">
                  <c:v>647</c:v>
                </c:pt>
                <c:pt idx="2">
                  <c:v>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FD-4FBF-B2BA-4A285DC48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1.2857602057216094E-3"/>
                  <c:y val="-2.702702702702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E-4668-BD6F-B3A6ECAF374D}"/>
                </c:ext>
              </c:extLst>
            </c:dLbl>
            <c:dLbl>
              <c:idx val="1"/>
              <c:layout>
                <c:manualLayout>
                  <c:x val="-1.028608164577306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938</c:v>
                </c:pt>
                <c:pt idx="1">
                  <c:v>789</c:v>
                </c:pt>
                <c:pt idx="2">
                  <c:v>1034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FD-4FBF-B2BA-4A285DC4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0832"/>
        <c:axId val="42770816"/>
      </c:lineChart>
      <c:catAx>
        <c:axId val="427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70816"/>
        <c:crosses val="autoZero"/>
        <c:auto val="1"/>
        <c:lblAlgn val="ctr"/>
        <c:lblOffset val="100"/>
        <c:noMultiLvlLbl val="0"/>
      </c:catAx>
      <c:valAx>
        <c:axId val="427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6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endParaRPr lang="fr-CA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71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634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43</c:v>
                </c:pt>
                <c:pt idx="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0409143487003E-2"/>
          <c:y val="7.8860949612591283E-2"/>
          <c:w val="0.90825865834380504"/>
          <c:h val="0.7489807435590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7698014926641875E-2"/>
                  <c:y val="3.80436956799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6.0212641599442999E-2"/>
                  <c:y val="3.954524675191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</c:v>
                </c:pt>
                <c:pt idx="1">
                  <c:v>59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99067001913122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109</c:v>
                </c:pt>
                <c:pt idx="1">
                  <c:v>119</c:v>
                </c:pt>
                <c:pt idx="2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3119258530183724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9.981368513414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43</c:v>
                </c:pt>
                <c:pt idx="2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423</c:v>
                </c:pt>
                <c:pt idx="1">
                  <c:v>211</c:v>
                </c:pt>
                <c:pt idx="2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4-42D2-B681-ADD85050D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38-48E9-94A1-27A47D43AE16}"/>
                </c:ext>
              </c:extLst>
            </c:dLbl>
            <c:dLbl>
              <c:idx val="2"/>
              <c:layout>
                <c:manualLayout>
                  <c:x val="-9.0003214400514297E-3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609</c:v>
                </c:pt>
                <c:pt idx="1">
                  <c:v>617</c:v>
                </c:pt>
                <c:pt idx="2">
                  <c:v>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4-42D2-B681-ADD85050D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38-48E9-94A1-27A47D43AE16}"/>
                </c:ext>
              </c:extLst>
            </c:dLbl>
            <c:dLbl>
              <c:idx val="1"/>
              <c:layout>
                <c:manualLayout>
                  <c:x val="2.5715204114432656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1001</c:v>
                </c:pt>
                <c:pt idx="1">
                  <c:v>828</c:v>
                </c:pt>
                <c:pt idx="2">
                  <c:v>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4-42D2-B681-ADD85050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5664"/>
        <c:axId val="56487936"/>
      </c:lineChart>
      <c:catAx>
        <c:axId val="56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87936"/>
        <c:crosses val="autoZero"/>
        <c:auto val="1"/>
        <c:lblAlgn val="ctr"/>
        <c:lblOffset val="100"/>
        <c:noMultiLvlLbl val="0"/>
      </c:catAx>
      <c:valAx>
        <c:axId val="56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21699734495594"/>
          <c:y val="0.33723966092076335"/>
          <c:w val="0.25349724244932259"/>
          <c:h val="0.420115272753068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4390813358498636"/>
          <c:y val="5.508879577869626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443199568594785"/>
                  <c:y val="-6.864317174226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2350058821137045E-2"/>
                  <c:y val="-5.462587267154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-8.6785654571554672E-3"/>
                  <c:y val="-3.444141610322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1284</c:v>
                </c:pt>
                <c:pt idx="1">
                  <c:v>1287</c:v>
                </c:pt>
                <c:pt idx="2">
                  <c:v>1218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4642846680997682E-2"/>
                  <c:y val="-8.632893314806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5510650454407383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dirty="0">
                <a:latin typeface="AiPaiNutaaq" panose="020B0600040300060004" pitchFamily="34" charset="77"/>
              </a:rPr>
              <a:t> </a:t>
            </a:r>
            <a:r>
              <a:rPr lang="fr-CA" dirty="0" err="1">
                <a:latin typeface="AiPaiNutaaq" panose="020B0600040300060004" pitchFamily="34" charset="77"/>
              </a:rPr>
              <a:t>ᐃᓅᒍᓐᓀᔨᓂᖅ</a:t>
            </a:r>
            <a:endParaRPr lang="fr-CA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8.3275371828521447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059522623846404E-2"/>
                  <c:y val="-4.629629629629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38</c:v>
                </c:pt>
                <c:pt idx="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41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7225191703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070999120765303E-2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0543436934371387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0955389782201244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</c:v>
                </c:pt>
                <c:pt idx="1">
                  <c:v>107</c:v>
                </c:pt>
                <c:pt idx="2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082792959703611E-2"/>
                  <c:y val="-5.082317234424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666666666664E-2"/>
                  <c:y val="-0.100576990146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3029759147753676E-2"/>
                  <c:y val="-6.590628095670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65000750359355E-2"/>
                  <c:y val="-4.74856661575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9-4096-9ACF-40495884433C}"/>
                </c:ext>
              </c:extLst>
            </c:dLbl>
            <c:dLbl>
              <c:idx val="1"/>
              <c:layout>
                <c:manualLayout>
                  <c:x val="-5.3334326835591452E-2"/>
                  <c:y val="-5.402769431429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9-4096-9ACF-40495884433C}"/>
                </c:ext>
              </c:extLst>
            </c:dLbl>
            <c:dLbl>
              <c:idx val="2"/>
              <c:layout>
                <c:manualLayout>
                  <c:x val="-1.3563817484983918E-2"/>
                  <c:y val="-5.6872931490459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F-4640-B9C0-CD86323CC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681758530183727E-2"/>
                  <c:y val="-6.68955224385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4.860362484555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404238873202165E-2"/>
                  <c:y val="2.423347338648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5763136971175349E-2"/>
                  <c:y val="9.450473562476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1.061789901876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6.3161975616926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817409017902614E-3"/>
                  <c:y val="8.902375177005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37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858566377370619E-2"/>
                  <c:y val="-3.828828828828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0-42E0-ABE0-FC0C0B75EDAE}"/>
                </c:ext>
              </c:extLst>
            </c:dLbl>
            <c:dLbl>
              <c:idx val="1"/>
              <c:layout>
                <c:manualLayout>
                  <c:x val="-2.185792349726776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303</c:v>
                </c:pt>
                <c:pt idx="1">
                  <c:v>540</c:v>
                </c:pt>
                <c:pt idx="2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5-4F06-B396-FEDA1E92B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858566377370619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F06-B396-FEDA1E92BA3F}"/>
                </c:ext>
              </c:extLst>
            </c:dLbl>
            <c:dLbl>
              <c:idx val="1"/>
              <c:layout>
                <c:manualLayout>
                  <c:x val="-3.4715525554484088E-2"/>
                  <c:y val="3.1531531531531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0-42E0-ABE0-FC0C0B75EDAE}"/>
                </c:ext>
              </c:extLst>
            </c:dLbl>
            <c:dLbl>
              <c:idx val="2"/>
              <c:layout>
                <c:manualLayout>
                  <c:x val="-6.4288010286082586E-3"/>
                  <c:y val="-9.0090090090090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5-4F06-B396-FEDA1E92BA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290</c:v>
                </c:pt>
                <c:pt idx="1">
                  <c:v>467</c:v>
                </c:pt>
                <c:pt idx="2">
                  <c:v>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35-4F06-B396-FEDA1E92B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0572163291546149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10-42E0-ABE0-FC0C0B75EDAE}"/>
                </c:ext>
              </c:extLst>
            </c:dLbl>
            <c:dLbl>
              <c:idx val="1"/>
              <c:layout>
                <c:manualLayout>
                  <c:x val="-2.828672452587597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593</c:v>
                </c:pt>
                <c:pt idx="1">
                  <c:v>1007</c:v>
                </c:pt>
                <c:pt idx="2">
                  <c:v>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35-4F06-B396-FEDA1E92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48608"/>
        <c:axId val="122550144"/>
      </c:lineChart>
      <c:catAx>
        <c:axId val="12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50144"/>
        <c:crosses val="autoZero"/>
        <c:auto val="1"/>
        <c:lblAlgn val="ctr"/>
        <c:lblOffset val="100"/>
        <c:noMultiLvlLbl val="0"/>
      </c:catAx>
      <c:valAx>
        <c:axId val="122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dirty="0">
                <a:latin typeface="AiPaiNutaaq" panose="020B0600040300060004" pitchFamily="34" charset="77"/>
              </a:rPr>
              <a:t> </a:t>
            </a:r>
            <a:r>
              <a:rPr lang="fr-CA" dirty="0" err="1">
                <a:latin typeface="AiPaiNutaaq" panose="020B0600040300060004" pitchFamily="34" charset="77"/>
              </a:rPr>
              <a:t>ᐃᓅᒍᓀᔨᓂᖅ</a:t>
            </a: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517006802721087E-2"/>
                  <c:y val="-4.901960784313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89342403628121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119045247692811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8.9285693361995377E-3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104</c:v>
                </c:pt>
                <c:pt idx="1">
                  <c:v>202</c:v>
                </c:pt>
                <c:pt idx="2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err="1">
                <a:latin typeface="AiPaiNutaaq" panose="020B0600040300060004" pitchFamily="34" charset="77"/>
              </a:rPr>
              <a:t>ᐊᕐᖁᓇᕐᓱᑎᒃ</a:t>
            </a:r>
            <a:r>
              <a:rPr lang="en-US" sz="2200" dirty="0">
                <a:latin typeface="AiPaiNutaaq" panose="020B0600040300060004" pitchFamily="34" charset="77"/>
              </a:rPr>
              <a:t> </a:t>
            </a:r>
            <a:r>
              <a:rPr lang="en-US" sz="2200" dirty="0" err="1">
                <a:latin typeface="AiPaiNutaaq" panose="020B0600040300060004" pitchFamily="34" charset="77"/>
              </a:rPr>
              <a:t>ᐋᓐᓂᓚᕿᑦᓱᓂ</a:t>
            </a:r>
            <a:endParaRPr lang="en-US" sz="2200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24526345872372"/>
          <c:y val="0.23826177360614981"/>
          <c:w val="0.85238451371383717"/>
          <c:h val="0.599974733676729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44662436608585E-2"/>
                  <c:y val="-7.6689504155309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8608796139867599E-2"/>
                  <c:y val="-5.827856949809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1.1112113653583991E-2"/>
                  <c:y val="-8.14970089436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69</c:v>
                </c:pt>
                <c:pt idx="2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  <a:ln w="762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344671201815099E-3"/>
                  <c:y val="-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5.6689342403628117E-3"/>
                  <c:y val="-2.450980392156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228</c:v>
                </c:pt>
                <c:pt idx="2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96760159129193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7677267587767758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302</c:v>
                </c:pt>
                <c:pt idx="1">
                  <c:v>458</c:v>
                </c:pt>
                <c:pt idx="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3901738845144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046300853018378E-2"/>
                  <c:y val="-2.18031603731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7910925196850395E-2"/>
                  <c:y val="-4.972288845055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6.3599081364829396E-3"/>
                  <c:y val="-2.284467386362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7580842170884"/>
          <c:y val="6.8707003256852417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238E-2"/>
                  <c:y val="-7.53816486754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5465E-3"/>
                  <c:y val="-2.123579803752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</c:v>
                </c:pt>
                <c:pt idx="1">
                  <c:v>70</c:v>
                </c:pt>
                <c:pt idx="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6.688069300494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119</c:v>
                </c:pt>
                <c:pt idx="1">
                  <c:v>101</c:v>
                </c:pt>
                <c:pt idx="2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5.158329517011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4.39482120289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3214534661394333E-3"/>
                  <c:y val="-3.8596187114146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75660407444253E-2"/>
          <c:y val="3.37555862949563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2-41E1-84A1-F697B14E8D86}"/>
                </c:ext>
              </c:extLst>
            </c:dLbl>
            <c:dLbl>
              <c:idx val="1"/>
              <c:layout>
                <c:manualLayout>
                  <c:x val="-4.2430086788813888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468</c:v>
                </c:pt>
                <c:pt idx="1">
                  <c:v>2170</c:v>
                </c:pt>
                <c:pt idx="2">
                  <c:v>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F3-40D7-B6C5-8C44B0AB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2-41E1-84A1-F697B14E8D86}"/>
                </c:ext>
              </c:extLst>
            </c:dLbl>
            <c:dLbl>
              <c:idx val="1"/>
              <c:layout>
                <c:manualLayout>
                  <c:x val="-3.4715525554484088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1247</c:v>
                </c:pt>
                <c:pt idx="1">
                  <c:v>1899</c:v>
                </c:pt>
                <c:pt idx="2" formatCode="General">
                  <c:v>1517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F3-40D7-B6C5-8C44B0AB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6859530697524913E-2"/>
                  <c:y val="-2.2522522522522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2-41E1-84A1-F697B14E8D86}"/>
                </c:ext>
              </c:extLst>
            </c:dLbl>
            <c:dLbl>
              <c:idx val="1"/>
              <c:layout>
                <c:manualLayout>
                  <c:x val="-4.114432658309225E-2"/>
                  <c:y val="-3.82882882882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1715</c:v>
                </c:pt>
                <c:pt idx="1">
                  <c:v>4069</c:v>
                </c:pt>
                <c:pt idx="2" formatCode="General">
                  <c:v>1934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F3-40D7-B6C5-8C44B0AB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5120"/>
        <c:axId val="35208192"/>
      </c:lineChart>
      <c:catAx>
        <c:axId val="352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8192"/>
        <c:crosses val="autoZero"/>
        <c:auto val="1"/>
        <c:lblAlgn val="ctr"/>
        <c:lblOffset val="100"/>
        <c:noMultiLvlLbl val="0"/>
      </c:catAx>
      <c:valAx>
        <c:axId val="35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644049376640419"/>
          <c:y val="3.466400339663423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60544217687075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6-452C-AA77-F76598A1A024}"/>
                </c:ext>
              </c:extLst>
            </c:dLbl>
            <c:dLbl>
              <c:idx val="1"/>
              <c:layout>
                <c:manualLayout>
                  <c:x val="-5.6666946159150459E-2"/>
                  <c:y val="-6.41637246689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6-452C-AA77-F76598A1A024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6-452C-AA77-F76598A1A0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468</c:v>
                </c:pt>
                <c:pt idx="1">
                  <c:v>524</c:v>
                </c:pt>
                <c:pt idx="2">
                  <c:v>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76-452C-AA77-F76598A1A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6785708008598721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40</c:v>
                </c:pt>
                <c:pt idx="2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US" sz="2200" b="1" i="0" baseline="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3854875283446714E-2"/>
                  <c:y val="-6.944444444444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8344671201814059E-3"/>
                  <c:y val="2.042451495033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58</c:v>
                </c:pt>
                <c:pt idx="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</c:v>
                </c:pt>
                <c:pt idx="1">
                  <c:v>139</c:v>
                </c:pt>
                <c:pt idx="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9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1-4FB7-8D79-FCAEC45C1912}"/>
                </c:ext>
              </c:extLst>
            </c:dLbl>
            <c:dLbl>
              <c:idx val="1"/>
              <c:layout>
                <c:manualLayout>
                  <c:x val="-3.3816425120772944E-2"/>
                  <c:y val="-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1-4FB7-8D79-FCAEC45C19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525918635170604E-3"/>
                  <c:y val="-1.108446197765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6.79599880778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32298144506283E-2"/>
          <c:y val="4.726909980846989E-2"/>
          <c:w val="0.70523825794678274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4-469B-A6E4-F6D1DDCA46E6}"/>
                </c:ext>
              </c:extLst>
            </c:dLbl>
            <c:dLbl>
              <c:idx val="1"/>
              <c:layout>
                <c:manualLayout>
                  <c:x val="-2.57152041144326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94-469B-A6E4-F6D1DDCA46E6}"/>
                </c:ext>
              </c:extLst>
            </c:dLbl>
            <c:dLbl>
              <c:idx val="2"/>
              <c:layout>
                <c:manualLayout>
                  <c:x val="-2.3143683702989488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149</c:v>
                </c:pt>
                <c:pt idx="1">
                  <c:v>572</c:v>
                </c:pt>
                <c:pt idx="2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5-45EB-83F6-260BB06F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-3.6036036036036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94-469B-A6E4-F6D1DDCA46E6}"/>
                </c:ext>
              </c:extLst>
            </c:dLbl>
            <c:dLbl>
              <c:idx val="1"/>
              <c:layout>
                <c:manualLayout>
                  <c:x val="-3.4715525554484088E-2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4-469B-A6E4-F6D1DDCA46E6}"/>
                </c:ext>
              </c:extLst>
            </c:dLbl>
            <c:dLbl>
              <c:idx val="2"/>
              <c:layout>
                <c:manualLayout>
                  <c:x val="2.5715204114432656E-3"/>
                  <c:y val="-5.63063063063063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85023409236007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4AE-4278-BEE5-5420372F22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367</c:v>
                </c:pt>
                <c:pt idx="1">
                  <c:v>542</c:v>
                </c:pt>
                <c:pt idx="2">
                  <c:v>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5-45EB-83F6-260BB06F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94-469B-A6E4-F6D1DDCA46E6}"/>
                </c:ext>
              </c:extLst>
            </c:dLbl>
            <c:dLbl>
              <c:idx val="1"/>
              <c:layout>
                <c:manualLayout>
                  <c:x val="-3.3429765348762457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516</c:v>
                </c:pt>
                <c:pt idx="1">
                  <c:v>1114</c:v>
                </c:pt>
                <c:pt idx="2">
                  <c:v>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5-45EB-83F6-260BB06F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61376"/>
        <c:axId val="128662912"/>
      </c:lineChart>
      <c:catAx>
        <c:axId val="1286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62912"/>
        <c:crosses val="autoZero"/>
        <c:auto val="1"/>
        <c:lblAlgn val="ctr"/>
        <c:lblOffset val="100"/>
        <c:noMultiLvlLbl val="0"/>
      </c:catAx>
      <c:valAx>
        <c:axId val="128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0307899072899"/>
          <c:y val="0.31246488614599593"/>
          <c:w val="0.24403769200981024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dirty="0">
                <a:latin typeface="AiPaiNutaaq" panose="020B0600040300060004" pitchFamily="34" charset="77"/>
              </a:rPr>
              <a:t> </a:t>
            </a:r>
            <a:r>
              <a:rPr lang="fr-CA" dirty="0" err="1">
                <a:latin typeface="AiPaiNutaaq" panose="020B0600040300060004" pitchFamily="34" charset="77"/>
              </a:rPr>
              <a:t>ᐃᓅᒍᓐᓀᔨᓂᖅ</a:t>
            </a:r>
            <a:endParaRPr lang="fr-CA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2517006802721087E-2"/>
                  <c:y val="-5.310457516339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020408163265307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4013605442176978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059522623846404E-2"/>
                  <c:y val="6.48148148148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3.24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143</c:v>
                </c:pt>
                <c:pt idx="1">
                  <c:v>236</c:v>
                </c:pt>
                <c:pt idx="2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ᓇᔪᕐᑎᖃᕐᑐᖅ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ᓱᒋᐊᕈᑎᒥᒃ</a:t>
            </a:r>
            <a:r>
              <a:rPr lang="en-US" baseline="0" dirty="0">
                <a:latin typeface="AiPaiNutaaq" panose="020B0600040300060004" pitchFamily="34" charset="77"/>
              </a:rPr>
              <a:t> </a:t>
            </a:r>
            <a:r>
              <a:rPr lang="en-US" baseline="0" dirty="0" err="1">
                <a:latin typeface="AiPaiNutaaq" panose="020B0600040300060004" pitchFamily="34" charset="77"/>
              </a:rPr>
              <a:t>ᑲᑉᐱᐊᓵᕆᒍᑎᑦᓴᓕᐊᕆᑦᓱᒍ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4313478672308825"/>
          <c:y val="5.508883999794143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783068783068779E-2"/>
                  <c:y val="-6.253744964156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-4.7179977529383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54</c:v>
                </c:pt>
                <c:pt idx="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52807684753692"/>
          <c:y val="0.21794329936699089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188208616780045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5192743764172334E-2"/>
                  <c:y val="-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8.5034013605443208E-3"/>
                  <c:y val="-5.718986413463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361</c:v>
                </c:pt>
                <c:pt idx="1">
                  <c:v>371</c:v>
                </c:pt>
                <c:pt idx="2">
                  <c:v>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32429312396174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2326894597720561E-2"/>
                  <c:y val="6.0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354</c:v>
                </c:pt>
                <c:pt idx="1">
                  <c:v>728</c:v>
                </c:pt>
                <c:pt idx="2">
                  <c:v>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21300853018378E-2"/>
                  <c:y val="-1.321684337915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7.4369258530183821E-2"/>
                  <c:y val="3.61402814892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18062623679004E-2"/>
                  <c:y val="-6.944440380287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328E-2"/>
                  <c:y val="7.326893758723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5.0653176702011547E-3"/>
                  <c:y val="-5.839844460320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56</c:v>
                </c:pt>
                <c:pt idx="2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2.49886095979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2.236852430752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79</c:v>
                </c:pt>
                <c:pt idx="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9-46FC-AFA7-46396938DD19}"/>
                </c:ext>
              </c:extLst>
            </c:dLbl>
            <c:dLbl>
              <c:idx val="1"/>
              <c:layout>
                <c:manualLayout>
                  <c:x val="-2.57152041144326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948</c:v>
                </c:pt>
                <c:pt idx="1">
                  <c:v>3356</c:v>
                </c:pt>
                <c:pt idx="2">
                  <c:v>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7-4887-B066-14A515A57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9-46FC-AFA7-46396938DD19}"/>
                </c:ext>
              </c:extLst>
            </c:dLbl>
            <c:dLbl>
              <c:idx val="1"/>
              <c:layout>
                <c:manualLayout>
                  <c:x val="-3.3429765348762457E-2"/>
                  <c:y val="4.054054054054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1932</c:v>
                </c:pt>
                <c:pt idx="1">
                  <c:v>2841</c:v>
                </c:pt>
                <c:pt idx="2">
                  <c:v>3084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7-4887-B066-14A515A57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-2.027027027027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9-46FC-AFA7-46396938DD19}"/>
                </c:ext>
              </c:extLst>
            </c:dLbl>
            <c:dLbl>
              <c:idx val="1"/>
              <c:layout>
                <c:manualLayout>
                  <c:x val="-4.885888781742205E-2"/>
                  <c:y val="-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2880</c:v>
                </c:pt>
                <c:pt idx="1">
                  <c:v>6197</c:v>
                </c:pt>
                <c:pt idx="2">
                  <c:v>3667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57-4887-B066-14A515A57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55744"/>
        <c:axId val="137857280"/>
      </c:lineChart>
      <c:catAx>
        <c:axId val="137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57280"/>
        <c:crosses val="autoZero"/>
        <c:auto val="1"/>
        <c:lblAlgn val="ctr"/>
        <c:lblOffset val="100"/>
        <c:noMultiLvlLbl val="0"/>
      </c:catAx>
      <c:valAx>
        <c:axId val="1378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378295104417"/>
          <c:y val="7.4016112569262174E-2"/>
          <c:w val="0.87330708661417322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8309178743961352E-2"/>
                  <c:y val="0.11111111111111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E2-44DA-A4C9-00D9149AB844}"/>
                </c:ext>
              </c:extLst>
            </c:dLbl>
            <c:dLbl>
              <c:idx val="1"/>
              <c:layout>
                <c:manualLayout>
                  <c:x val="-3.864734299516908E-2"/>
                  <c:y val="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E2-44DA-A4C9-00D9149AB844}"/>
                </c:ext>
              </c:extLst>
            </c:dLbl>
            <c:dLbl>
              <c:idx val="2"/>
              <c:layout>
                <c:manualLayout>
                  <c:x val="-2.4154589371980853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2-44DA-A4C9-00D9149AB8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027434070741161E-2"/>
                  <c:y val="-5.310457516339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5.6693806131376439E-3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endParaRPr lang="fr-CA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503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35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2199546485260774E-2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22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63791444746343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888730117207575"/>
                  <c:y val="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</c:v>
                </c:pt>
                <c:pt idx="1">
                  <c:v>46</c:v>
                </c:pt>
                <c:pt idx="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err="1">
                <a:latin typeface="AiPaiNutaaq" panose="020B0600040300060004" pitchFamily="34" charset="77"/>
              </a:rPr>
              <a:t>ᐱᓗᑲᓐᓂᐅᔪᖅ</a:t>
            </a:r>
            <a:r>
              <a:rPr lang="en-US" sz="2200" dirty="0">
                <a:latin typeface="AiPaiNutaaq" panose="020B0600040300060004" pitchFamily="34" charset="77"/>
              </a:rPr>
              <a:t> </a:t>
            </a:r>
            <a:r>
              <a:rPr lang="en-US" sz="2200" dirty="0" err="1">
                <a:latin typeface="AiPaiNutaaq" panose="020B0600040300060004" pitchFamily="34" charset="77"/>
              </a:rPr>
              <a:t>ᓴᓂᕐᕓᖏᓐᓂᑯᒧᑦ</a:t>
            </a:r>
            <a:endParaRPr lang="en-US" sz="2200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3950666880925601"/>
          <c:y val="3.874897071689567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517006802721115E-2"/>
                  <c:y val="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B-48F7-B7E7-36BDD81A1B69}"/>
                </c:ext>
              </c:extLst>
            </c:dLbl>
            <c:dLbl>
              <c:idx val="1"/>
              <c:layout>
                <c:manualLayout>
                  <c:x val="-4.8185941043083901E-2"/>
                  <c:y val="-7.352941176470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B-48F7-B7E7-36BDD81A1B69}"/>
                </c:ext>
              </c:extLst>
            </c:dLbl>
            <c:dLbl>
              <c:idx val="2"/>
              <c:layout>
                <c:manualLayout>
                  <c:x val="-5.6689342403630199E-3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B-48F7-B7E7-36BDD81A1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B-48F7-B7E7-36BDD81A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6871580038101586E-2"/>
                  <c:y val="-3.759070674658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8295795806275928E-2"/>
                  <c:y val="-8.069059818484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5326588351005774E-3"/>
                  <c:y val="-2.654474754691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6828064402397459E-2"/>
                  <c:y val="-1.219856428227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6.0742155364907742E-2"/>
                  <c:y val="-3.352467647158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42726469702374E-2"/>
          <c:y val="4.501684755621764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429765348762457E-2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3-4643-9C37-2F6EF4A661A1}"/>
                </c:ext>
              </c:extLst>
            </c:dLbl>
            <c:dLbl>
              <c:idx val="1"/>
              <c:layout>
                <c:manualLayout>
                  <c:x val="-1.9286403085824542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3-4643-9C37-2F6EF4A661A1}"/>
                </c:ext>
              </c:extLst>
            </c:dLbl>
            <c:dLbl>
              <c:idx val="2"/>
              <c:layout>
                <c:manualLayout>
                  <c:x val="-2.0572163291546222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E3-4930-895E-9AB7DA6401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214</c:v>
                </c:pt>
                <c:pt idx="1">
                  <c:v>218</c:v>
                </c:pt>
                <c:pt idx="2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9-40E8-9079-4CA00A1CC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5E-2"/>
                  <c:y val="2.927927927927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3-4643-9C37-2F6EF4A661A1}"/>
                </c:ext>
              </c:extLst>
            </c:dLbl>
            <c:dLbl>
              <c:idx val="1"/>
              <c:layout>
                <c:manualLayout>
                  <c:x val="-1.8000642880102908E-2"/>
                  <c:y val="2.927927927927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3-4643-9C37-2F6EF4A661A1}"/>
                </c:ext>
              </c:extLst>
            </c:dLbl>
            <c:dLbl>
              <c:idx val="2"/>
              <c:layout>
                <c:manualLayout>
                  <c:x val="-5.1430408228866258E-3"/>
                  <c:y val="-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84-49BE-B786-89306EF3BE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196</c:v>
                </c:pt>
                <c:pt idx="1">
                  <c:v>186</c:v>
                </c:pt>
                <c:pt idx="2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09-40E8-9079-4CA00A1CC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542912246865961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3-4643-9C37-2F6EF4A661A1}"/>
                </c:ext>
              </c:extLst>
            </c:dLbl>
            <c:dLbl>
              <c:idx val="1"/>
              <c:layout>
                <c:manualLayout>
                  <c:x val="-3.8572806171648989E-3"/>
                  <c:y val="-3.82882882882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410</c:v>
                </c:pt>
                <c:pt idx="1">
                  <c:v>404</c:v>
                </c:pt>
                <c:pt idx="2">
                  <c:v>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09-40E8-9079-4CA00A1C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19296"/>
        <c:axId val="138520832"/>
      </c:lineChart>
      <c:catAx>
        <c:axId val="138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20832"/>
        <c:crosses val="autoZero"/>
        <c:auto val="1"/>
        <c:lblAlgn val="ctr"/>
        <c:lblOffset val="100"/>
        <c:noMultiLvlLbl val="0"/>
      </c:catAx>
      <c:valAx>
        <c:axId val="1385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6564413066083"/>
          <c:y val="7.401613401266019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7111347696067"/>
          <c:y val="9.7164260717410328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416664225566129"/>
                  <c:y val="-1.851851851851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578E-2"/>
                  <c:y val="-6.9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93</c:v>
                </c:pt>
                <c:pt idx="2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28137354731668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3.3114514222199132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dLbl>
              <c:idx val="2"/>
              <c:layout>
                <c:manualLayout>
                  <c:x val="-9.7145189225174916E-17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1-4BA7-A9BB-08857A3572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err="1">
                <a:latin typeface="AiPaiNutaaq" panose="020B0600040300060004" pitchFamily="34" charset="77"/>
              </a:rPr>
              <a:t>ᐸᕐᓇᓀᕐᑕᐅᒪᔪᑦ</a:t>
            </a:r>
            <a:r>
              <a:rPr lang="en-US" sz="2200" dirty="0">
                <a:latin typeface="AiPaiNutaaq" panose="020B0600040300060004" pitchFamily="34" charset="77"/>
              </a:rPr>
              <a:t> </a:t>
            </a:r>
            <a:r>
              <a:rPr lang="en-US" sz="2200" dirty="0" err="1">
                <a:latin typeface="AiPaiNutaaq" panose="020B0600040300060004" pitchFamily="34" charset="77"/>
              </a:rPr>
              <a:t>ᓄᓇᕕᒻᒥ</a:t>
            </a:r>
            <a:endParaRPr lang="en-US" sz="2200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120596676361248"/>
          <c:y val="4.157649645979101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4392273961773341"/>
                  <c:y val="-4.41326030917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983248396449317E-2"/>
                  <c:y val="7.34953132386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4.8221653566966113E-3"/>
                  <c:y val="-4.772818089932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5070</c:v>
                </c:pt>
                <c:pt idx="1">
                  <c:v>5914</c:v>
                </c:pt>
                <c:pt idx="2">
                  <c:v>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US" sz="2200" b="1" i="0" baseline="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7076E-3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</c:v>
                </c:pt>
                <c:pt idx="1">
                  <c:v>136</c:v>
                </c:pt>
                <c:pt idx="2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684919970661983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261</c:v>
                </c:pt>
                <c:pt idx="1">
                  <c:v>295</c:v>
                </c:pt>
                <c:pt idx="2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32759186351706E-2"/>
                  <c:y val="-4.972288845055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9.965198372656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29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323047813607477E-2"/>
                  <c:y val="7.857788709661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3.0391906021206928E-2"/>
                  <c:y val="6.901634362196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47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34050221334273E-2"/>
                  <c:y val="3.986347915000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3.9344615505151406E-3"/>
                  <c:y val="4.456838867682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64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2.9251081790451869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-1.801801801801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-3.378378378378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9-46CB-B9F5-DB61C17672D8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632</c:v>
                </c:pt>
                <c:pt idx="1">
                  <c:v>1429</c:v>
                </c:pt>
                <c:pt idx="2">
                  <c:v>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5-4F28-9D62-F0E207440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9-46CB-B9F5-DB61C17672D8}"/>
                </c:ext>
              </c:extLst>
            </c:dLbl>
            <c:dLbl>
              <c:idx val="1"/>
              <c:layout>
                <c:manualLayout>
                  <c:x val="-3.3429765348762457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1252</c:v>
                </c:pt>
                <c:pt idx="1">
                  <c:v>1239</c:v>
                </c:pt>
                <c:pt idx="2" formatCode="#,##0">
                  <c:v>1573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5-4F28-9D62-F0E207440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9-46CB-B9F5-DB61C17672D8}"/>
                </c:ext>
              </c:extLst>
            </c:dLbl>
            <c:dLbl>
              <c:idx val="1"/>
              <c:layout>
                <c:manualLayout>
                  <c:x val="-1.800064288010290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1884</c:v>
                </c:pt>
                <c:pt idx="1">
                  <c:v>2758</c:v>
                </c:pt>
                <c:pt idx="2">
                  <c:v>1972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5-4F28-9D62-F0E20744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97952"/>
        <c:axId val="138809344"/>
      </c:lineChart>
      <c:catAx>
        <c:axId val="1383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809344"/>
        <c:crosses val="autoZero"/>
        <c:auto val="1"/>
        <c:lblAlgn val="ctr"/>
        <c:lblOffset val="100"/>
        <c:noMultiLvlLbl val="0"/>
      </c:catAx>
      <c:valAx>
        <c:axId val="138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55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err="1">
                <a:latin typeface="AiPaiNutaaq" panose="020B0600040300060004" pitchFamily="34" charset="77"/>
              </a:rPr>
              <a:t>ᐊᐅᓪᓚᑎᑕᐅᔪᑦ</a:t>
            </a:r>
            <a:r>
              <a:rPr lang="en-US" sz="2200" baseline="0" dirty="0">
                <a:latin typeface="AiPaiNutaaq" panose="020B0600040300060004" pitchFamily="34" charset="77"/>
              </a:rPr>
              <a:t> </a:t>
            </a:r>
            <a:r>
              <a:rPr lang="en-US" sz="2200" baseline="0" dirty="0" err="1">
                <a:latin typeface="AiPaiNutaaq" panose="020B0600040300060004" pitchFamily="34" charset="77"/>
              </a:rPr>
              <a:t>ᐁᒥᔅ</a:t>
            </a:r>
            <a:r>
              <a:rPr lang="en-US" sz="2200" baseline="0" dirty="0">
                <a:latin typeface="AiPaiNutaaq" panose="020B0600040300060004" pitchFamily="34" charset="77"/>
              </a:rPr>
              <a:t> </a:t>
            </a:r>
            <a:r>
              <a:rPr lang="en-US" sz="2200" baseline="0" dirty="0" err="1">
                <a:latin typeface="AiPaiNutaaq" panose="020B0600040300060004" pitchFamily="34" charset="77"/>
              </a:rPr>
              <a:t>ᐸᕐᓇᓀᕐᓯᕕᖓᓄᑦ</a:t>
            </a:r>
            <a:endParaRPr lang="en-US" sz="2200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310384507281056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64857896879181"/>
          <c:y val="0.18028217202464436"/>
          <c:w val="0.83850103557808053"/>
          <c:h val="0.69731853001015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867721498989205"/>
                  <c:y val="-1.42804535019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F-4DC3-A285-6D3F29B6B578}"/>
                </c:ext>
              </c:extLst>
            </c:dLbl>
            <c:dLbl>
              <c:idx val="1"/>
              <c:layout>
                <c:manualLayout>
                  <c:x val="-7.3437344789779507E-2"/>
                  <c:y val="5.3593880178747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F-4DC3-A285-6D3F29B6B578}"/>
                </c:ext>
              </c:extLst>
            </c:dLbl>
            <c:dLbl>
              <c:idx val="2"/>
              <c:layout>
                <c:manualLayout>
                  <c:x val="-1.7935976926300171E-2"/>
                  <c:y val="-5.104508640930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F-4DC3-A285-6D3F29B6B5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467</c:v>
                </c:pt>
                <c:pt idx="1">
                  <c:v>588</c:v>
                </c:pt>
                <c:pt idx="2">
                  <c:v>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7F-4DC3-A285-6D3F29B6B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endParaRPr lang="fr-CA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13804529005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2.97618977873307E-3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5.9523795574663576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49791990286927"/>
          <c:y val="0.21794329936699089"/>
          <c:w val="0.85132974449622367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070294784580496E-2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1020408163265307E-2"/>
                  <c:y val="4.901960784313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9841269841270048E-2"/>
                  <c:y val="5.718922083269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8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36</c:v>
                </c:pt>
                <c:pt idx="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5268454291417488"/>
                  <c:y val="5.5946105918753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F-42A2-90FC-741054B87EFB}"/>
                </c:ext>
              </c:extLst>
            </c:dLbl>
            <c:dLbl>
              <c:idx val="1"/>
              <c:layout>
                <c:manualLayout>
                  <c:x val="-6.6163301929475865E-2"/>
                  <c:y val="9.663418295057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9F-42A2-90FC-741054B87E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3292</c:v>
                </c:pt>
                <c:pt idx="1">
                  <c:v>4693</c:v>
                </c:pt>
                <c:pt idx="2">
                  <c:v>5920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69258530183727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7.326893758723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6.370739411258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403846907196301E-2"/>
                  <c:y val="-7.07118503517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27161684345869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91-44E6-BC57-7ADC958A9EEF}"/>
                </c:ext>
              </c:extLst>
            </c:dLbl>
            <c:dLbl>
              <c:idx val="1"/>
              <c:layout>
                <c:manualLayout>
                  <c:x val="-3.3429765348762505E-2"/>
                  <c:y val="-5.180180180180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1-44E6-BC57-7ADC958A9EEF}"/>
                </c:ext>
              </c:extLst>
            </c:dLbl>
            <c:dLbl>
              <c:idx val="2"/>
              <c:layout>
                <c:manualLayout>
                  <c:x val="-2.057216329154622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F-47A3-A5FD-E1C9B5FD63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129</c:v>
                </c:pt>
                <c:pt idx="1">
                  <c:v>140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A-4456-8ED7-2B7082F96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287367405978788E-2"/>
                  <c:y val="-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1-44E6-BC57-7ADC958A9EEF}"/>
                </c:ext>
              </c:extLst>
            </c:dLbl>
            <c:dLbl>
              <c:idx val="1"/>
              <c:layout>
                <c:manualLayout>
                  <c:x val="-3.3429765348762505E-2"/>
                  <c:y val="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1-44E6-BC57-7ADC958A9EEF}"/>
                </c:ext>
              </c:extLst>
            </c:dLbl>
            <c:dLbl>
              <c:idx val="2"/>
              <c:layout>
                <c:manualLayout>
                  <c:x val="-1.2857602057216424E-2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141</c:v>
                </c:pt>
                <c:pt idx="1">
                  <c:v>124</c:v>
                </c:pt>
                <c:pt idx="2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A-4456-8ED7-2B7082F96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1-44E6-BC57-7ADC958A9EEF}"/>
                </c:ext>
              </c:extLst>
            </c:dLbl>
            <c:dLbl>
              <c:idx val="1"/>
              <c:layout>
                <c:manualLayout>
                  <c:x val="-1.928640308582454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267</c:v>
                </c:pt>
                <c:pt idx="1">
                  <c:v>264</c:v>
                </c:pt>
                <c:pt idx="2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A-4456-8ED7-2B7082F9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53856"/>
        <c:axId val="138955392"/>
      </c:lineChart>
      <c:catAx>
        <c:axId val="138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55392"/>
        <c:crosses val="autoZero"/>
        <c:auto val="1"/>
        <c:lblAlgn val="ctr"/>
        <c:lblOffset val="100"/>
        <c:noMultiLvlLbl val="0"/>
      </c:catAx>
      <c:valAx>
        <c:axId val="1389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64676269371835"/>
          <c:y val="0.30796038164148398"/>
          <c:w val="0.22089400830682085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CA" sz="2160" b="1" i="0" baseline="0" dirty="0" err="1">
                <a:effectLst/>
                <a:latin typeface="AiPaiNutaaq" panose="020B0600040300060004" pitchFamily="34" charset="77"/>
              </a:rPr>
              <a:t>ᓄᑕᕋᕐᒥᒃ</a:t>
            </a:r>
            <a:r>
              <a:rPr lang="fr-CA" sz="216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fr-CA" sz="2160" b="1" i="0" baseline="0" dirty="0" err="1">
                <a:effectLst/>
                <a:latin typeface="AiPaiNutaaq" panose="020B0600040300060004" pitchFamily="34" charset="77"/>
              </a:rPr>
              <a:t>ᐃᓅᒍᓐᓀᔨᓂᖅ</a:t>
            </a: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3.8690467123531323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488094889366600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29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8.105783668122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1-4117-BCC4-00D7D0134F7A}"/>
                </c:ext>
              </c:extLst>
            </c:dLbl>
            <c:dLbl>
              <c:idx val="1"/>
              <c:layout>
                <c:manualLayout>
                  <c:x val="-5.3439590019961201E-2"/>
                  <c:y val="-6.585949230349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1-4117-BCC4-00D7D0134F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27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770975056689347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33</c:v>
                </c:pt>
                <c:pt idx="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5.4776948911006221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</c:v>
                </c:pt>
                <c:pt idx="1">
                  <c:v>109</c:v>
                </c:pt>
                <c:pt idx="2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837967519685063E-2"/>
                  <c:y val="-6.473474534302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7494258530183821E-2"/>
                  <c:y val="-6.260236394152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349038676492321E-2"/>
                  <c:y val="-8.537125233102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328E-2"/>
                  <c:y val="-8.069059818484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7728611845704043E-2"/>
                  <c:y val="-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1160731774199"/>
          <c:y val="0.20212166003544202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-1.2198564282275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-0.10789902423198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14479774390331526"/>
          <c:y val="6.83544177776944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56966263980743E-2"/>
          <c:y val="2.9251081790451869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4429443908711049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47-4167-AFBA-6B0FBF50256E}"/>
                </c:ext>
              </c:extLst>
            </c:dLbl>
            <c:dLbl>
              <c:idx val="1"/>
              <c:layout>
                <c:manualLayout>
                  <c:x val="-1.1571841851494697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47-4167-AFBA-6B0FBF50256E}"/>
                </c:ext>
              </c:extLst>
            </c:dLbl>
            <c:dLbl>
              <c:idx val="2"/>
              <c:layout>
                <c:manualLayout>
                  <c:x val="1.2857602057215387E-3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422</c:v>
                </c:pt>
                <c:pt idx="2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B44-8B16-4E4350F95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1928640308582E-2"/>
                  <c:y val="-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47-4167-AFBA-6B0FBF50256E}"/>
                </c:ext>
              </c:extLst>
            </c:dLbl>
            <c:dLbl>
              <c:idx val="1"/>
              <c:layout>
                <c:manualLayout>
                  <c:x val="-3.2144005143040826E-2"/>
                  <c:y val="-4.954954954954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116</c:v>
                </c:pt>
                <c:pt idx="1">
                  <c:v>441</c:v>
                </c:pt>
                <c:pt idx="2">
                  <c:v>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C-4B44-8B16-4E4350F95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-6.756756756756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47-4167-AFBA-6B0FBF50256E}"/>
                </c:ext>
              </c:extLst>
            </c:dLbl>
            <c:dLbl>
              <c:idx val="1"/>
              <c:layout>
                <c:manualLayout>
                  <c:x val="-2.4429443908711025E-2"/>
                  <c:y val="-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47-4167-AFBA-6B0FBF50256E}"/>
                </c:ext>
              </c:extLst>
            </c:dLbl>
            <c:dLbl>
              <c:idx val="2"/>
              <c:layout>
                <c:manualLayout>
                  <c:x val="-1.2857602057216424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167</c:v>
                </c:pt>
                <c:pt idx="1">
                  <c:v>863</c:v>
                </c:pt>
                <c:pt idx="2">
                  <c:v>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2C-4B44-8B16-4E4350F9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081728"/>
        <c:axId val="151083264"/>
      </c:lineChart>
      <c:catAx>
        <c:axId val="151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264"/>
        <c:crosses val="autoZero"/>
        <c:auto val="1"/>
        <c:lblAlgn val="ctr"/>
        <c:lblOffset val="100"/>
        <c:noMultiLvlLbl val="0"/>
      </c:catAx>
      <c:valAx>
        <c:axId val="1510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2876510942467"/>
          <c:y val="9.635010820570851E-2"/>
          <c:w val="0.81638285041319392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927402983634003E-2"/>
                  <c:y val="-8.03476416807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2-494B-95E1-7F7C5AE0E33C}"/>
                </c:ext>
              </c:extLst>
            </c:dLbl>
            <c:dLbl>
              <c:idx val="1"/>
              <c:layout>
                <c:manualLayout>
                  <c:x val="-3.1165153432144321E-2"/>
                  <c:y val="7.499113223534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2-494B-95E1-7F7C5AE0E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 formatCode="General">
                  <c:v>1041</c:v>
                </c:pt>
                <c:pt idx="1">
                  <c:v>953</c:v>
                </c:pt>
                <c:pt idx="2">
                  <c:v>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329724409449"/>
          <c:y val="8.5897577458258184E-2"/>
          <c:w val="0.86340920275590549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33333333356E-2"/>
                  <c:y val="1.231253062676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FB-44C6-8E12-B38D07BA1A56}"/>
                </c:ext>
              </c:extLst>
            </c:dLbl>
            <c:dLbl>
              <c:idx val="1"/>
              <c:layout>
                <c:manualLayout>
                  <c:x val="-5.9895833333333336E-2"/>
                  <c:y val="-8.59648432558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FB-44C6-8E12-B38D07BA1A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9981277108018"/>
          <c:y val="9.1126640104800746E-2"/>
          <c:w val="0.82008430911847319"/>
          <c:h val="0.71685923221634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7.599172188864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D-46C1-9A78-D497752726FD}"/>
                </c:ext>
              </c:extLst>
            </c:dLbl>
            <c:dLbl>
              <c:idx val="1"/>
              <c:layout>
                <c:manualLayout>
                  <c:x val="-4.8350105256155462E-2"/>
                  <c:y val="8.105783668122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D-46C1-9A78-D497752726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1255</c:v>
                </c:pt>
                <c:pt idx="1">
                  <c:v>1139</c:v>
                </c:pt>
                <c:pt idx="2">
                  <c:v>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6403003470095E-2"/>
          <c:y val="0.10706312709647241"/>
          <c:w val="0.86378005908700417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344826267561891E-2"/>
                  <c:y val="6.963462278996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D-4345-AC42-E12BE0996CA1}"/>
                </c:ext>
              </c:extLst>
            </c:dLbl>
            <c:dLbl>
              <c:idx val="1"/>
              <c:layout>
                <c:manualLayout>
                  <c:x val="-3.6359345670835042E-2"/>
                  <c:y val="-8.57041511261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D-4345-AC42-E12BE0996C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795439632546"/>
          <c:y val="5.9033563940794252E-2"/>
          <c:w val="0.81588295603674543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3125E-2"/>
                  <c:y val="8.59648432558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0-4BB0-803E-00B4BC218FCE}"/>
                </c:ext>
              </c:extLst>
            </c:dLbl>
            <c:dLbl>
              <c:idx val="1"/>
              <c:layout>
                <c:manualLayout>
                  <c:x val="-8.0729166666666671E-2"/>
                  <c:y val="9.671044866287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0-4BB0-803E-00B4BC218FCE}"/>
                </c:ext>
              </c:extLst>
            </c:dLbl>
            <c:dLbl>
              <c:idx val="2"/>
              <c:layout>
                <c:manualLayout>
                  <c:x val="-5.2083333333333336E-2"/>
                  <c:y val="0.1182016594768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8-41DE-8837-BEFA908C00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1197</c:v>
                </c:pt>
                <c:pt idx="1">
                  <c:v>989</c:v>
                </c:pt>
                <c:pt idx="2">
                  <c:v>1117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88331726133082E-2"/>
                  <c:y val="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8-468F-81A9-614EB597C984}"/>
                </c:ext>
              </c:extLst>
            </c:dLbl>
            <c:dLbl>
              <c:idx val="1"/>
              <c:layout>
                <c:manualLayout>
                  <c:x val="-2.3143683702989394E-2"/>
                  <c:y val="4.72972972972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4971</c:v>
                </c:pt>
                <c:pt idx="1">
                  <c:v>2745</c:v>
                </c:pt>
                <c:pt idx="2">
                  <c:v>3220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E-48E9-A80F-503EC6FCA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9646415943426575E-2"/>
                  <c:y val="-2.7027027027027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9294679534395"/>
                      <c:h val="4.9493331914591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58-468F-81A9-614EB597C984}"/>
                </c:ext>
              </c:extLst>
            </c:dLbl>
            <c:dLbl>
              <c:idx val="1"/>
              <c:layout>
                <c:manualLayout>
                  <c:x val="-3.0858244937319191E-2"/>
                  <c:y val="-4.95495495495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8917</c:v>
                </c:pt>
                <c:pt idx="1">
                  <c:v>11602</c:v>
                </c:pt>
                <c:pt idx="2">
                  <c:v>12531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E-48E9-A80F-503EC6FCA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573770491803282E-2"/>
                  <c:y val="2.25225225225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8-468F-81A9-614EB597C984}"/>
                </c:ext>
              </c:extLst>
            </c:dLbl>
            <c:dLbl>
              <c:idx val="1"/>
              <c:layout>
                <c:manualLayout>
                  <c:x val="-1.285760205721633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13888</c:v>
                </c:pt>
                <c:pt idx="1">
                  <c:v>14347</c:v>
                </c:pt>
                <c:pt idx="2">
                  <c:v>15751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E-48E9-A80F-503EC6FC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58240"/>
        <c:axId val="103659776"/>
      </c:lineChart>
      <c:catAx>
        <c:axId val="103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59776"/>
        <c:crosses val="autoZero"/>
        <c:auto val="1"/>
        <c:lblAlgn val="ctr"/>
        <c:lblOffset val="100"/>
        <c:noMultiLvlLbl val="0"/>
      </c:catAx>
      <c:valAx>
        <c:axId val="103659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36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77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sz="2160" b="1" i="0" baseline="0" dirty="0" err="1">
                <a:effectLst/>
                <a:latin typeface="AiPaiNutaaq" panose="020B0600040300060004" pitchFamily="34" charset="77"/>
              </a:rPr>
              <a:t>ᓄᑕᕋᕐᒥᒃ</a:t>
            </a:r>
            <a:r>
              <a:rPr lang="fr-CA" sz="216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fr-CA" sz="2160" b="1" i="0" baseline="0" dirty="0" err="1">
                <a:effectLst/>
                <a:latin typeface="AiPaiNutaaq" panose="020B0600040300060004" pitchFamily="34" charset="77"/>
              </a:rPr>
              <a:t>ᐃᓅᒍᓐᓀᔨᓂᖅ</a:t>
            </a:r>
            <a:endParaRPr lang="en-CA" sz="216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3990031394970355"/>
          <c:y val="6.32587746384643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1787256699381"/>
          <c:y val="0.21385833204672941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2985662720890521E-2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2.2544479674382473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811661374276E-3"/>
                  <c:y val="-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9841269841269944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dirty="0">
                <a:latin typeface="AiPaiNutaaq" panose="020B0600040300060004" pitchFamily="34" charset="77"/>
              </a:rPr>
              <a:t> </a:t>
            </a:r>
            <a:r>
              <a:rPr lang="fr-CA" dirty="0" err="1">
                <a:latin typeface="AiPaiNutaaq" panose="020B0600040300060004" pitchFamily="34" charset="77"/>
              </a:rPr>
              <a:t>ᐃᓅᒍᓐᓀᔨᓂᖅ</a:t>
            </a:r>
            <a:endParaRPr lang="fr-CA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255222561465534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3809518229865542E-2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70</c:v>
                </c:pt>
                <c:pt idx="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19778331280018568"/>
          <c:y val="4.691890535741855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ᐁᑉᐸᕆᔭᒥᓂᒃ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baseline="0" dirty="0" err="1">
                <a:latin typeface="AiPaiNutaaq" panose="020B0600040300060004" pitchFamily="34" charset="77"/>
              </a:rPr>
              <a:t>ᐱᓗᑲᓐᓂᓂᖅ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17891156462585034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3854875283446714E-2"/>
                  <c:y val="-7.3529411764705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121</c:v>
                </c:pt>
                <c:pt idx="1">
                  <c:v>108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</c:v>
                </c:pt>
                <c:pt idx="1">
                  <c:v>207</c:v>
                </c:pt>
                <c:pt idx="2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7126060125651"/>
          <c:y val="8.1312478824979592E-2"/>
          <c:w val="0.8665260579616173"/>
          <c:h val="0.715747327041632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610725748504943E-2"/>
                  <c:y val="-1.5258028886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3-4DEC-B611-AF58605B6AEF}"/>
                </c:ext>
              </c:extLst>
            </c:dLbl>
            <c:dLbl>
              <c:idx val="1"/>
              <c:layout>
                <c:manualLayout>
                  <c:x val="-4.8350105256155372E-2"/>
                  <c:y val="-9.154817332159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3-4DEC-B611-AF58605B6A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19</c:v>
                </c:pt>
                <c:pt idx="1">
                  <c:v>20</c:v>
                </c:pt>
                <c:pt idx="2" formatCode="General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33-4DEC-B611-AF58605B6A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ᐊᓯᖏᑦ</a:t>
            </a:r>
            <a:r>
              <a:rPr lang="en-US" baseline="0" dirty="0">
                <a:latin typeface="AiPaiNutaaq" panose="020B0600040300060004" pitchFamily="34" charset="77"/>
              </a:rPr>
              <a:t> </a:t>
            </a:r>
            <a:r>
              <a:rPr lang="en-US" baseline="0" dirty="0" err="1">
                <a:latin typeface="AiPaiNutaaq" panose="020B0600040300060004" pitchFamily="34" charset="77"/>
              </a:rPr>
              <a:t>ᓄᓕᐊᕐᓂᑯᑦ</a:t>
            </a:r>
            <a:r>
              <a:rPr lang="en-US" baseline="0" dirty="0">
                <a:latin typeface="AiPaiNutaaq" panose="020B0600040300060004" pitchFamily="34" charset="77"/>
              </a:rPr>
              <a:t> </a:t>
            </a:r>
            <a:r>
              <a:rPr lang="en-US" baseline="0" dirty="0" err="1">
                <a:latin typeface="AiPaiNutaaq" panose="020B0600040300060004" pitchFamily="34" charset="77"/>
              </a:rPr>
              <a:t>ᐱᕋᔭᓐᓂᐅᔪᑦ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10397125164041994"/>
          <c:y val="7.57918257586129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ᐃᓚᓯᒪᑦᓱᑎᒃ</a:t>
            </a:r>
            <a:r>
              <a:rPr lang="en-US" dirty="0">
                <a:latin typeface="AiPaiNutaaq" panose="020B0600040300060004" pitchFamily="34" charset="77"/>
              </a:rPr>
              <a:t> </a:t>
            </a:r>
            <a:r>
              <a:rPr lang="en-US" dirty="0" err="1">
                <a:latin typeface="AiPaiNutaaq" panose="020B0600040300060004" pitchFamily="34" charset="77"/>
              </a:rPr>
              <a:t>ᐊᖁᕐᓂᐅᔪᑦ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673796372468377E-2"/>
          <c:y val="0.16121576876722465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34050221334273E-2"/>
                  <c:y val="-8.4798468942560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1397148117679229E-2"/>
                  <c:y val="-1.121237214346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21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effectLst/>
                <a:latin typeface="AiPaiNutaaq" panose="020B0600040300060004" pitchFamily="34" charset="77"/>
              </a:rPr>
              <a:t>ᐃᓅᒍᓐᓀᓚᕿᑦᓱᓂ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5.882308158104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3.82600907994608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E-4AA2-98AC-C367811B8216}"/>
                </c:ext>
              </c:extLst>
            </c:dLbl>
            <c:dLbl>
              <c:idx val="1"/>
              <c:layout>
                <c:manualLayout>
                  <c:x val="-1.0286081645773062E-2"/>
                  <c:y val="3.828828828828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389</c:v>
                </c:pt>
                <c:pt idx="1">
                  <c:v>165</c:v>
                </c:pt>
                <c:pt idx="2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8-4136-8D9F-887AA99E8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-2.252252252252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2E-4AA2-98AC-C367811B8216}"/>
                </c:ext>
              </c:extLst>
            </c:dLbl>
            <c:dLbl>
              <c:idx val="1"/>
              <c:layout>
                <c:manualLayout>
                  <c:x val="-2.571520411443266E-2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2E-4AA2-98AC-C367811B8216}"/>
                </c:ext>
              </c:extLst>
            </c:dLbl>
            <c:dLbl>
              <c:idx val="2"/>
              <c:layout>
                <c:manualLayout>
                  <c:x val="-9.4287992529984126E-17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657</c:v>
                </c:pt>
                <c:pt idx="1">
                  <c:v>794</c:v>
                </c:pt>
                <c:pt idx="2">
                  <c:v>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8-4136-8D9F-887AA99E8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285760205721633E-2"/>
                  <c:y val="-3.378378378378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2E-4AA2-98AC-C367811B8216}"/>
                </c:ext>
              </c:extLst>
            </c:dLbl>
            <c:dLbl>
              <c:idx val="1"/>
              <c:layout>
                <c:manualLayout>
                  <c:x val="-3.3429765348762457E-2"/>
                  <c:y val="-5.405405405405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1037</c:v>
                </c:pt>
                <c:pt idx="1">
                  <c:v>956</c:v>
                </c:pt>
                <c:pt idx="2" formatCode="General">
                  <c:v>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8-4136-8D9F-887AA99E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680"/>
        <c:axId val="33473664"/>
      </c:lineChart>
      <c:catAx>
        <c:axId val="33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3664"/>
        <c:crosses val="autoZero"/>
        <c:auto val="1"/>
        <c:lblAlgn val="ctr"/>
        <c:lblOffset val="100"/>
        <c:noMultiLvlLbl val="0"/>
      </c:catAx>
      <c:valAx>
        <c:axId val="334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192966950559775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6848072562358274E-2"/>
                  <c:y val="-6.12748314548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2.83446712018141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2.5510204081632654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B-49FB-A368-42D9065607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6547605795930399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-8.333333333333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541062801932368E-2"/>
                  <c:y val="-9.259259259259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5.5555555555555552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1759</c:v>
                </c:pt>
                <c:pt idx="1">
                  <c:v>2734</c:v>
                </c:pt>
                <c:pt idx="2">
                  <c:v>3123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1893485281251608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5351920295677327E-2"/>
                  <c:y val="-5.310457516339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29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16855458497375328"/>
          <c:y val="8.4378142752590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089140909625112E-2"/>
                  <c:y val="-5.583698079970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341482650872548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F-428A-BB46-F370CD946354}"/>
                </c:ext>
              </c:extLst>
            </c:dLbl>
            <c:dLbl>
              <c:idx val="1"/>
              <c:layout>
                <c:manualLayout>
                  <c:x val="-2.828672452587597E-2"/>
                  <c:y val="-2.4774774774774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C6F-428A-BB46-F370CD946354}"/>
                </c:ext>
              </c:extLst>
            </c:dLbl>
            <c:dLbl>
              <c:idx val="2"/>
              <c:layout>
                <c:manualLayout>
                  <c:x val="-1.5429122468659595E-2"/>
                  <c:y val="4.50450450450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8D-4774-AB25-7F0284109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129</c:v>
                </c:pt>
                <c:pt idx="1">
                  <c:v>49</c:v>
                </c:pt>
                <c:pt idx="2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7-4BDA-B9B7-C7A13ACB5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F-428A-BB46-F370CD946354}"/>
                </c:ext>
              </c:extLst>
            </c:dLbl>
            <c:dLbl>
              <c:idx val="1"/>
              <c:layout>
                <c:manualLayout>
                  <c:x val="-4.3715846994535519E-2"/>
                  <c:y val="5.1801801801801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7-4BDA-B9B7-C7A13ACB5CD8}"/>
                </c:ext>
              </c:extLst>
            </c:dLbl>
            <c:dLbl>
              <c:idx val="2"/>
              <c:layout>
                <c:manualLayout>
                  <c:x val="-5.1430408228866258E-3"/>
                  <c:y val="-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7-4BDA-B9B7-C7A13ACB5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128</c:v>
                </c:pt>
                <c:pt idx="1">
                  <c:v>148</c:v>
                </c:pt>
                <c:pt idx="2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07-4BDA-B9B7-C7A13ACB5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8858887817422071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6F-428A-BB46-F370CD946354}"/>
                </c:ext>
              </c:extLst>
            </c:dLbl>
            <c:dLbl>
              <c:idx val="1"/>
              <c:layout>
                <c:manualLayout>
                  <c:x val="-2.7000964320154291E-2"/>
                  <c:y val="-3.378378378378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257</c:v>
                </c:pt>
                <c:pt idx="1">
                  <c:v>197</c:v>
                </c:pt>
                <c:pt idx="2">
                  <c:v>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07-4BDA-B9B7-C7A13ACB5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72416"/>
        <c:axId val="35386496"/>
      </c:lineChart>
      <c:catAx>
        <c:axId val="35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496"/>
        <c:crosses val="autoZero"/>
        <c:auto val="1"/>
        <c:lblAlgn val="ctr"/>
        <c:lblOffset val="100"/>
        <c:noMultiLvlLbl val="0"/>
      </c:catAx>
      <c:valAx>
        <c:axId val="3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0307899072899"/>
          <c:y val="0.30345587713697952"/>
          <c:w val="0.24275193180408861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ᓱᑌᕐᓱᒍ</a:t>
            </a:r>
            <a:r>
              <a:rPr lang="en-US" baseline="0" dirty="0">
                <a:latin typeface="AiPaiNutaaq" panose="020B0600040300060004" pitchFamily="34" charset="77"/>
              </a:rPr>
              <a:t> </a:t>
            </a:r>
            <a:r>
              <a:rPr lang="en-US" baseline="0" dirty="0" err="1">
                <a:latin typeface="AiPaiNutaaq" panose="020B0600040300060004" pitchFamily="34" charset="77"/>
              </a:rPr>
              <a:t>ᐱᒋᐊᕐᓂᓂᐅᔪᖅ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966539896798618"/>
          <c:y val="7.14287092789872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7868480725623616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8344671201815099E-3"/>
                  <c:y val="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42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1603728105415394"/>
          <c:y val="7.55136765992486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60960237113215E-2"/>
          <c:y val="0.18934852812516081"/>
          <c:w val="0.87719436856107269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978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8.5038477333190497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endParaRPr lang="fr-CA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1.4172335600907134E-2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4-42E3-8411-7F18202D59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38093424706267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89</c:v>
                </c:pt>
                <c:pt idx="2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1.225490196078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337868480725623E-2"/>
                  <c:y val="5.718954248366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1179138321995464E-2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177</c:v>
                </c:pt>
                <c:pt idx="1">
                  <c:v>105</c:v>
                </c:pt>
                <c:pt idx="2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809924418695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206</c:v>
                </c:pt>
                <c:pt idx="1">
                  <c:v>268</c:v>
                </c:pt>
                <c:pt idx="2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79227053140138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4.1062801932367152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654</c:v>
                </c:pt>
                <c:pt idx="1">
                  <c:v>974</c:v>
                </c:pt>
                <c:pt idx="2">
                  <c:v>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817134186351728E-2"/>
                  <c:y val="-6.044158684603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32759186351706E-2"/>
                  <c:y val="-6.689552243851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1515748031496063E-3"/>
                  <c:y val="-5.672039875667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7.963424264073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5-4A0A-8EE8-367435BA7F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27</c:v>
                </c:pt>
                <c:pt idx="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6.395022657822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6.0742155364907742E-2"/>
                  <c:y val="8.919299733306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6.7693030908449877E-3"/>
                  <c:y val="-1.712864653913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79</c:v>
                </c:pt>
                <c:pt idx="2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669245976461481E-2"/>
                  <c:y val="-7.38955994982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99525239531111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C-46A8-9C83-30D1276941CD}"/>
                </c:ext>
              </c:extLst>
            </c:dLbl>
            <c:dLbl>
              <c:idx val="1"/>
              <c:layout>
                <c:manualLayout>
                  <c:x val="-2.571520411443266E-2"/>
                  <c:y val="4.05405405405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533</c:v>
                </c:pt>
                <c:pt idx="1">
                  <c:v>202</c:v>
                </c:pt>
                <c:pt idx="2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71-41C0-B336-6DBA5E805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477477477477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C-46A8-9C83-30D1276941CD}"/>
                </c:ext>
              </c:extLst>
            </c:dLbl>
            <c:dLbl>
              <c:idx val="1"/>
              <c:layout>
                <c:manualLayout>
                  <c:x val="-3.3429765348762457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1116</c:v>
                </c:pt>
                <c:pt idx="1">
                  <c:v>1306</c:v>
                </c:pt>
                <c:pt idx="2" formatCode="#,##0">
                  <c:v>1617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71-41C0-B336-6DBA5E805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2.252252252252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C-46A8-9C83-30D1276941CD}"/>
                </c:ext>
              </c:extLst>
            </c:dLbl>
            <c:dLbl>
              <c:idx val="1"/>
              <c:layout>
                <c:manualLayout>
                  <c:x val="-4.1144326583092299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1649</c:v>
                </c:pt>
                <c:pt idx="1">
                  <c:v>1508</c:v>
                </c:pt>
                <c:pt idx="2">
                  <c:v>1913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71-41C0-B336-6DBA5E80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50368"/>
        <c:axId val="41851904"/>
      </c:lineChart>
      <c:catAx>
        <c:axId val="418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1904"/>
        <c:crosses val="autoZero"/>
        <c:auto val="1"/>
        <c:lblAlgn val="ctr"/>
        <c:lblOffset val="100"/>
        <c:noMultiLvlLbl val="0"/>
      </c:catAx>
      <c:valAx>
        <c:axId val="418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baseline="0" dirty="0" err="1">
                <a:latin typeface="AiPaiNutaaq" panose="020B0600040300060004" pitchFamily="34" charset="77"/>
              </a:rPr>
              <a:t>ᓄᑕᕋᕐᒥᒃ</a:t>
            </a:r>
            <a:r>
              <a:rPr lang="fr-CA" baseline="0" dirty="0">
                <a:latin typeface="AiPaiNutaaq" panose="020B0600040300060004" pitchFamily="34" charset="77"/>
              </a:rPr>
              <a:t> </a:t>
            </a:r>
            <a:r>
              <a:rPr lang="fr-CA" baseline="0" dirty="0" err="1">
                <a:latin typeface="AiPaiNutaaq" panose="020B0600040300060004" pitchFamily="34" charset="77"/>
              </a:rPr>
              <a:t>ᐃᓅᒍᓐᓀᔨᓂᖅ</a:t>
            </a: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3854875283446818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2-4C15-9393-F1F162074C58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2-4C15-9393-F1F162074C58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62-4C15-9393-F1F162074C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62-4C15-9393-F1F16207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-3.24074074074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6785708008598721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36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ᐱᒋᐊᕐᓂᔪᖅ</a:t>
            </a:r>
            <a:r>
              <a:rPr lang="en-US" baseline="0" dirty="0">
                <a:latin typeface="AiPaiNutaaq" panose="020B0600040300060004" pitchFamily="34" charset="77"/>
              </a:rPr>
              <a:t> </a:t>
            </a:r>
            <a:r>
              <a:rPr lang="en-US" baseline="0" dirty="0" err="1">
                <a:latin typeface="AiPaiNutaaq" panose="020B0600040300060004" pitchFamily="34" charset="77"/>
              </a:rPr>
              <a:t>ᐳᓖᓰᒥᒃ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2896245112218119"/>
          <c:y val="6.325877463846431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204081632653061"/>
                  <c:y val="-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342403627076E-3"/>
                  <c:y val="8.169934640522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237</c:v>
                </c:pt>
                <c:pt idx="1">
                  <c:v>279</c:v>
                </c:pt>
                <c:pt idx="2">
                  <c:v>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511757458889E-2"/>
                  <c:y val="-7.761437908496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ᐁᑉᐸᕆᔭᒥᓂᒃ</a:t>
            </a:r>
            <a:r>
              <a:rPr lang="en-US" baseline="0" dirty="0">
                <a:latin typeface="AiPaiNutaaq" panose="020B0600040300060004" pitchFamily="34" charset="77"/>
              </a:rPr>
              <a:t> </a:t>
            </a:r>
            <a:r>
              <a:rPr lang="en-US" baseline="0" dirty="0" err="1">
                <a:latin typeface="AiPaiNutaaq" panose="020B0600040300060004" pitchFamily="34" charset="77"/>
              </a:rPr>
              <a:t>ᐱᓗᑲᓐᓂᓂᖅ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49111718178085"/>
          <c:y val="0.18934852812516081"/>
          <c:w val="0.85132974449622367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145124716533E-2"/>
                  <c:y val="4.901960784313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7006802721088437E-2"/>
                  <c:y val="-2.4509803921568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35827664399091E-2"/>
                      <c:h val="0.10202221964901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63</c:v>
                </c:pt>
                <c:pt idx="2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ᐊᓯᖏᑦ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ᐱᕋᔭᓐᓃᑦ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517308130652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46955654340331E-2"/>
                  <c:y val="1.892452387710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8557066487080547E-2"/>
                  <c:y val="6.2651038568473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7321E-3"/>
                  <c:y val="-1.592684852814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1-49D0-ABB0-B86CE57A36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ᐃᓚᓯᒪᑦᓱᑎᒃ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ᐊᖁᕐᓂᐅᔪᑦ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290750969561646E-2"/>
                  <c:y val="6.39502265782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1.864980691950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ᐊᕐᖁᓇᕐᓱᑎᒃ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ᐃᓅᒍᓐᓀᑐᖃᓚᕿᑦᓱᓂ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6639851474754684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ᐱᕋᔭᓐᓂᐅᖏᑦᑐᑦ ᐃᑲᔪᕐᓯᓂᐅᔪᓪᓗ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1-4EAA-8A42-EC85DE3B46E4}"/>
                </c:ext>
              </c:extLst>
            </c:dLbl>
            <c:dLbl>
              <c:idx val="1"/>
              <c:layout>
                <c:manualLayout>
                  <c:x val="-1.9286403085824542E-2"/>
                  <c:y val="4.95495495495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225</c:v>
                </c:pt>
                <c:pt idx="1">
                  <c:v>122</c:v>
                </c:pt>
                <c:pt idx="2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3-4927-A0D4-7BF2C8D39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ᐱᕋᔭᓐᓂᐅᔪᑦ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429765348762477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1-4EAA-8A42-EC85DE3B46E4}"/>
                </c:ext>
              </c:extLst>
            </c:dLbl>
            <c:dLbl>
              <c:idx val="1"/>
              <c:layout>
                <c:manualLayout>
                  <c:x val="-2.7000964320154291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135</c:v>
                </c:pt>
                <c:pt idx="1">
                  <c:v>264</c:v>
                </c:pt>
                <c:pt idx="2">
                  <c:v>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3-4927-A0D4-7BF2C8D39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ᑕᒪᖏᑦ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9.0090090090089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1-4EAA-8A42-EC85DE3B46E4}"/>
                </c:ext>
              </c:extLst>
            </c:dLbl>
            <c:dLbl>
              <c:idx val="1"/>
              <c:layout>
                <c:manualLayout>
                  <c:x val="-4.2430086788813937E-2"/>
                  <c:y val="-5.6306306306306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360</c:v>
                </c:pt>
                <c:pt idx="1">
                  <c:v>286</c:v>
                </c:pt>
                <c:pt idx="2">
                  <c:v>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3-4927-A0D4-7BF2C8D3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11136"/>
        <c:axId val="42412672"/>
      </c:lineChart>
      <c:catAx>
        <c:axId val="4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12672"/>
        <c:crosses val="autoZero"/>
        <c:auto val="1"/>
        <c:lblAlgn val="ctr"/>
        <c:lblOffset val="100"/>
        <c:noMultiLvlLbl val="0"/>
      </c:catAx>
      <c:valAx>
        <c:axId val="42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3820042781635596E-2"/>
                  <c:y val="-3.568104992240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4.3596097668965356E-2"/>
                  <c:y val="-6.60578168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-4.6394566794385672E-3"/>
                  <c:y val="4.742635471328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4-4EBF-A3C2-2C25965CED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242</c:v>
                </c:pt>
                <c:pt idx="1">
                  <c:v>322</c:v>
                </c:pt>
                <c:pt idx="2">
                  <c:v>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357141601719722E-2"/>
                  <c:y val="-7.352941176470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latin typeface="AiPaiNutaaq" panose="020B0600040300060004" pitchFamily="34" charset="77"/>
              </a:rPr>
              <a:t>ᐃᒻᒥᓂᐊᕐᓂᖅ</a:t>
            </a:r>
            <a:endParaRPr lang="en-US" dirty="0"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138583320467294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3854875283446818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1.4172781973681757E-2"/>
                  <c:y val="-6.127450980392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>
                <a:latin typeface="AiPaiNutaaq" panose="020B0600040300060004" pitchFamily="34" charset="77"/>
              </a:rPr>
              <a:t>ᓄᑕᕋᕐᒥᒃ</a:t>
            </a:r>
            <a:r>
              <a:rPr lang="fr-CA" dirty="0">
                <a:latin typeface="AiPaiNutaaq" panose="020B0600040300060004" pitchFamily="34" charset="77"/>
              </a:rPr>
              <a:t> </a:t>
            </a:r>
            <a:r>
              <a:rPr lang="fr-CA" dirty="0" err="1">
                <a:latin typeface="AiPaiNutaaq" panose="020B0600040300060004" pitchFamily="34" charset="77"/>
              </a:rPr>
              <a:t>ᐃᓅᒍᓐᓀᔨᓂᖅ</a:t>
            </a:r>
            <a:r>
              <a:rPr lang="fr-CA" baseline="0" dirty="0"/>
              <a:t>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185941043084005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0154623529201"/>
          <c:y val="8.7905001458151055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1.4172335600907134E-2"/>
                  <c:y val="-4.166666666666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88-4348-8D11-58CE5D186735}"/>
                </c:ext>
              </c:extLst>
            </c:dLbl>
            <c:dLbl>
              <c:idx val="2"/>
              <c:layout>
                <c:manualLayout>
                  <c:x val="-1.1337868480725623E-2"/>
                  <c:y val="-3.703703703703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88-4348-8D11-58CE5D1867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2499985353396813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55</c:v>
                </c:pt>
                <c:pt idx="2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ᐱᒋᐊᕐᓂᓂᐅᔪᖅ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9.7789227239452214E-2"/>
                  <c:y val="-6.8598824044053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2948024354098"/>
                      <c:h val="0.12005397303278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ᐁᑉᐸᕆᔭᒥᓂᒃ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ᐱᓗᑲᓐᓂᓂᖅ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4172335600907134E-2"/>
                  <c:y val="3.267941691112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79</c:v>
                </c:pt>
                <c:pt idx="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2326894597720561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</c:v>
                </c:pt>
                <c:pt idx="1">
                  <c:v>130</c:v>
                </c:pt>
                <c:pt idx="2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6.522346885251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ᓱᑌᕐᓱᒍ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ᓄᓕᐊᕐᓂᑯᑦ</a:t>
            </a:r>
            <a:r>
              <a:rPr lang="en-US" sz="2200" b="1" i="0" baseline="0" dirty="0">
                <a:effectLst/>
                <a:latin typeface="AiPaiNutaaq" panose="020B0600040300060004" pitchFamily="34" charset="77"/>
              </a:rPr>
              <a:t> </a:t>
            </a:r>
            <a:r>
              <a:rPr lang="en-US" sz="2200" b="1" i="0" baseline="0" dirty="0" err="1">
                <a:effectLst/>
                <a:latin typeface="AiPaiNutaaq" panose="020B0600040300060004" pitchFamily="34" charset="77"/>
              </a:rPr>
              <a:t>ᐱᒋᐊᕐᓂᓂᖅ</a:t>
            </a:r>
            <a:endParaRPr lang="en-CA" sz="2200" dirty="0">
              <a:effectLst/>
              <a:latin typeface="AiPaiNutaaq" panose="020B0600040300060004" pitchFamily="34" charset="77"/>
            </a:endParaRP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49">
          <cx:pt idx="0">2013</cx:pt>
          <cx:pt idx="1">2014</cx:pt>
          <cx:pt idx="2">2015</cx:pt>
          <cx:pt idx="3">2016</cx:pt>
          <cx:pt idx="4">2017</cx:pt>
          <cx:pt idx="5">2018</cx:pt>
          <cx:pt idx="6">2019</cx:pt>
          <cx:pt idx="7">2020</cx:pt>
          <cx:pt idx="8">2021</cx:pt>
          <cx:pt idx="9">2022</cx:pt>
          <cx:pt idx="10">2023</cx:pt>
          <cx:pt idx="11">2024</cx:pt>
          <cx:pt idx="12">2025</cx:pt>
        </cx:lvl>
      </cx:strDim>
      <cx:numDim type="val">
        <cx:f>Sheet1!$B$2:$B$51</cx:f>
        <cx:lvl ptCount="49" formatCode="General">
          <cx:pt idx="0">12742</cx:pt>
          <cx:pt idx="1">13702</cx:pt>
          <cx:pt idx="2">11793</cx:pt>
          <cx:pt idx="3">12558</cx:pt>
          <cx:pt idx="4">11083</cx:pt>
          <cx:pt idx="5">11542</cx:pt>
          <cx:pt idx="6">11771</cx:pt>
          <cx:pt idx="7">11928</cx:pt>
          <cx:pt idx="8">11059</cx:pt>
          <cx:pt idx="9">12398</cx:pt>
          <cx:pt idx="10">13888</cx:pt>
          <cx:pt idx="11">11602</cx:pt>
          <cx:pt idx="12">15751</cx:pt>
        </cx:lvl>
      </cx:numDim>
    </cx:data>
  </cx:chartData>
  <cx:chart>
    <cx:plotArea>
      <cx:plotAreaRegion>
        <cx:series layoutId="clusteredColumn" uniqueId="{3F09C4E2-2164-407F-B402-12160E16648A}" formatIdx="0">
          <cx:tx>
            <cx:txData>
              <cx:f>Sheet1!$B$1</cx:f>
              <cx:v>Incidents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/>
            </a:pPr>
            <a:endParaRPr lang="fr-FR" sz="1200" b="1"/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0.15365</cdr:x>
      <cdr:y>0.05581</cdr:y>
    </cdr:from>
    <cdr:to>
      <cdr:x>0.9375</cdr:x>
      <cdr:y>0.25759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06EAE97-E026-CDBC-DE59-58C4909601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9300" y="165100"/>
          <a:ext cx="3822700" cy="5969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0.15625</cdr:x>
      <cdr:y>0.02116</cdr:y>
    </cdr:from>
    <cdr:to>
      <cdr:x>0.9401</cdr:x>
      <cdr:y>0.22294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3021D6F-C9A9-DDF8-63F8-7761D8A29FD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2000" y="62595"/>
          <a:ext cx="3822700" cy="5969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6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r">
              <a:defRPr sz="1200"/>
            </a:lvl1pPr>
          </a:lstStyle>
          <a:p>
            <a:fld id="{EC2AB472-DE1D-4ED8-916B-16AAA7F2EC84}" type="datetimeFigureOut">
              <a:rPr lang="en-US" smtClean="0"/>
              <a:pPr/>
              <a:t>2026-01-20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3" rIns="89865" bIns="44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343884"/>
            <a:ext cx="5485778" cy="4114559"/>
          </a:xfrm>
          <a:prstGeom prst="rect">
            <a:avLst/>
          </a:prstGeom>
        </p:spPr>
        <p:txBody>
          <a:bodyPr vert="horz" lIns="89865" tIns="44933" rIns="89865" bIns="44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6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r">
              <a:defRPr sz="1200"/>
            </a:lvl1pPr>
          </a:lstStyle>
          <a:p>
            <a:fld id="{CB167927-B197-41AD-8F76-3F8A3711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FBC-0E6E-4667-A621-3F406037A263}" type="datetime1">
              <a:rPr lang="en-US" smtClean="0"/>
              <a:t>2026-01-20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22AF-0811-44C7-B5FE-9259434CFE86}" type="datetime1">
              <a:rPr lang="en-US" smtClean="0"/>
              <a:t>2026-01-20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52637"/>
            <a:ext cx="403161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B2F-48C8-49C9-87C4-4DB2982F4D91}" type="datetime1">
              <a:rPr lang="en-US" smtClean="0"/>
              <a:t>2026-01-20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B9D-13AB-407D-BA8B-1DDFE3887C58}" type="datetime1">
              <a:rPr lang="en-US" smtClean="0"/>
              <a:t>2026-01-20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6A1E-960B-427F-A266-F7556E8155A3}" type="datetime1">
              <a:rPr lang="en-US" smtClean="0"/>
              <a:t>2026-01-20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3006-DFC0-4EEF-BBF9-BE750ED971DD}" type="datetime1">
              <a:rPr lang="en-US" smtClean="0"/>
              <a:t>2026-01-20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00EE-6E1B-48CF-B328-1E5CF8AE4B17}" type="datetime1">
              <a:rPr lang="en-US" smtClean="0"/>
              <a:t>2026-01-20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BDD2-49F3-4E6E-ADBE-F356F6235881}" type="datetime1">
              <a:rPr lang="en-US" smtClean="0"/>
              <a:t>2026-01-20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8DD-38D5-4933-84B1-2E51492A32DD}" type="datetime1">
              <a:rPr lang="en-US" smtClean="0"/>
              <a:t>2026-01-20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2C09-9E52-47A7-A0AE-B0E8D06868BA}" type="datetime1">
              <a:rPr lang="en-US" smtClean="0"/>
              <a:t>2026-01-20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6B97-5D3B-4F7C-8FC1-B0DF2F246EF7}" type="datetime1">
              <a:rPr lang="en-US" smtClean="0"/>
              <a:t>2026-01-20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5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04ED-580C-4BB1-B968-338ADFBCFAEF}" type="datetime1">
              <a:rPr lang="en-US" smtClean="0"/>
              <a:t>2026-01-20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8.xml"/><Relationship Id="rId5" Type="http://schemas.openxmlformats.org/officeDocument/2006/relationships/image" Target="../media/image1.png"/><Relationship Id="rId4" Type="http://schemas.openxmlformats.org/officeDocument/2006/relationships/chart" Target="../charts/char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8.xml"/><Relationship Id="rId4" Type="http://schemas.openxmlformats.org/officeDocument/2006/relationships/chart" Target="../charts/chart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3.xml"/><Relationship Id="rId4" Type="http://schemas.openxmlformats.org/officeDocument/2006/relationships/chart" Target="../charts/chart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7.xml"/><Relationship Id="rId4" Type="http://schemas.openxmlformats.org/officeDocument/2006/relationships/chart" Target="../charts/chart1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1.xml"/><Relationship Id="rId4" Type="http://schemas.openxmlformats.org/officeDocument/2006/relationships/chart" Target="../charts/chart1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2.xml"/><Relationship Id="rId4" Type="http://schemas.openxmlformats.org/officeDocument/2006/relationships/chart" Target="../charts/chart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6.xml"/><Relationship Id="rId4" Type="http://schemas.openxmlformats.org/officeDocument/2006/relationships/chart" Target="../charts/char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7.xml"/><Relationship Id="rId4" Type="http://schemas.openxmlformats.org/officeDocument/2006/relationships/chart" Target="../charts/chart1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1.xml"/><Relationship Id="rId4" Type="http://schemas.openxmlformats.org/officeDocument/2006/relationships/chart" Target="../charts/chart1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8.xml"/><Relationship Id="rId4" Type="http://schemas.openxmlformats.org/officeDocument/2006/relationships/chart" Target="../charts/chart1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2.xml"/><Relationship Id="rId4" Type="http://schemas.openxmlformats.org/officeDocument/2006/relationships/chart" Target="../charts/chart17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6.xml"/><Relationship Id="rId4" Type="http://schemas.openxmlformats.org/officeDocument/2006/relationships/chart" Target="../charts/chart1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3.xml"/><Relationship Id="rId4" Type="http://schemas.openxmlformats.org/officeDocument/2006/relationships/chart" Target="../charts/chart18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5.xml"/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7.xml"/><Relationship Id="rId4" Type="http://schemas.openxmlformats.org/officeDocument/2006/relationships/chart" Target="../charts/chart18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9.xml"/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1.xml"/><Relationship Id="rId4" Type="http://schemas.openxmlformats.org/officeDocument/2006/relationships/chart" Target="../charts/chart19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8.xml"/><Relationship Id="rId4" Type="http://schemas.openxmlformats.org/officeDocument/2006/relationships/chart" Target="../charts/chart19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0.xml"/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2.xml"/><Relationship Id="rId4" Type="http://schemas.openxmlformats.org/officeDocument/2006/relationships/chart" Target="../charts/chart2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6.xml"/><Relationship Id="rId4" Type="http://schemas.openxmlformats.org/officeDocument/2006/relationships/chart" Target="../charts/chart2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3.xml"/><Relationship Id="rId4" Type="http://schemas.openxmlformats.org/officeDocument/2006/relationships/chart" Target="../charts/chart2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5.xml"/><Relationship Id="rId2" Type="http://schemas.openxmlformats.org/officeDocument/2006/relationships/chart" Target="../charts/chart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7.xml"/><Relationship Id="rId4" Type="http://schemas.openxmlformats.org/officeDocument/2006/relationships/chart" Target="../charts/chart2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9.xml"/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1.xml"/><Relationship Id="rId4" Type="http://schemas.openxmlformats.org/officeDocument/2006/relationships/chart" Target="../charts/chart2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8.xml"/><Relationship Id="rId4" Type="http://schemas.openxmlformats.org/officeDocument/2006/relationships/chart" Target="../charts/chart2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0.xml"/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2.xml"/><Relationship Id="rId4" Type="http://schemas.openxmlformats.org/officeDocument/2006/relationships/chart" Target="../charts/chart23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8.xml"/><Relationship Id="rId2" Type="http://schemas.openxmlformats.org/officeDocument/2006/relationships/chart" Target="../charts/chart2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1560" y="188640"/>
            <a:ext cx="11656640" cy="7278960"/>
          </a:xfrm>
          <a:prstGeom prst="rect">
            <a:avLst/>
          </a:prstGeom>
          <a:ln w="889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17552" tIns="58776" rIns="117552" bIns="58776" rtlCol="0" anchor="t">
            <a:normAutofit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000" b="1" dirty="0" err="1">
                <a:latin typeface="AiPaiNutaaq" panose="020B0600040300060004" pitchFamily="34" charset="77"/>
              </a:rPr>
              <a:t>ᓄᓇᕕᒃ</a:t>
            </a:r>
            <a:r>
              <a:rPr lang="fr-CA" sz="6000" b="1" dirty="0">
                <a:latin typeface="AiPaiNutaaq" panose="020B0600040300060004" pitchFamily="34" charset="77"/>
              </a:rPr>
              <a:t> </a:t>
            </a:r>
            <a:r>
              <a:rPr lang="fr-CA" sz="6000" b="1" dirty="0" err="1">
                <a:latin typeface="AiPaiNutaaq" panose="020B0600040300060004" pitchFamily="34" charset="77"/>
              </a:rPr>
              <a:t>ᐳᓖᓯᒃᑯᑦ</a:t>
            </a:r>
            <a:r>
              <a:rPr lang="fr-CA" sz="6000" b="1" dirty="0">
                <a:latin typeface="AiPaiNutaaq" panose="020B0600040300060004" pitchFamily="34" charset="77"/>
              </a:rPr>
              <a:t> </a:t>
            </a:r>
            <a:r>
              <a:rPr lang="fr-CA" sz="6000" b="1" dirty="0" err="1">
                <a:latin typeface="AiPaiNutaaq" panose="020B0600040300060004" pitchFamily="34" charset="77"/>
              </a:rPr>
              <a:t>ᐱᑦᔪᔨᓂᖓ</a:t>
            </a:r>
            <a:r>
              <a:rPr lang="fr-CA" sz="6000" b="1" dirty="0">
                <a:latin typeface="AiPaiNutaaq" panose="020B0600040300060004" pitchFamily="34" charset="77"/>
              </a:rPr>
              <a:t> </a:t>
            </a:r>
            <a:r>
              <a:rPr lang="fr-CA" sz="4000" b="1" dirty="0" err="1">
                <a:latin typeface="AiPaiNutaaq" panose="020B0600040300060004" pitchFamily="34" charset="77"/>
              </a:rPr>
              <a:t>ᐱᕋᔭᕐᓂᐅᔪᑦ</a:t>
            </a:r>
            <a:r>
              <a:rPr lang="fr-CA" sz="4000" b="1" dirty="0">
                <a:latin typeface="AiPaiNutaaq" panose="020B0600040300060004" pitchFamily="34" charset="77"/>
              </a:rPr>
              <a:t> </a:t>
            </a:r>
            <a:r>
              <a:rPr lang="fr-CA" sz="4000" b="1" dirty="0" err="1">
                <a:latin typeface="AiPaiNutaaq" panose="020B0600040300060004" pitchFamily="34" charset="77"/>
              </a:rPr>
              <a:t>ᑭᓯᑕᐅᓯᒪᓂᖏᑦ</a:t>
            </a:r>
            <a:endParaRPr lang="fr-CA" sz="1200" b="1" dirty="0">
              <a:solidFill>
                <a:srgbClr val="C00000"/>
              </a:solidFill>
              <a:latin typeface="AiPaiNutaaq" panose="020B0600040300060004" pitchFamily="34" charset="77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fr-CA" sz="2000" b="1" dirty="0" err="1">
                <a:latin typeface="AiPaiNutaaq" panose="020B0600040300060004" pitchFamily="34" charset="77"/>
              </a:rPr>
              <a:t>ᔭᓄᐊᕆᒥᑦ</a:t>
            </a:r>
            <a:r>
              <a:rPr lang="fr-CA" sz="2000" b="1" dirty="0">
                <a:latin typeface="AiPaiNutaaq" panose="020B0600040300060004" pitchFamily="34" charset="77"/>
              </a:rPr>
              <a:t> </a:t>
            </a:r>
            <a:r>
              <a:rPr lang="iu-Cans-CA" sz="2000" b="1" dirty="0">
                <a:latin typeface="AiPaiNutaaq" panose="020B0600040300060004" pitchFamily="34" charset="77"/>
              </a:rPr>
              <a:t>ᑎᓯᒻᐱᕆᒧᑦ</a:t>
            </a:r>
            <a:r>
              <a:rPr lang="fr-CA" sz="2000" b="1" dirty="0">
                <a:latin typeface="AiPaiNutaaq" panose="020B0600040300060004" pitchFamily="34" charset="77"/>
              </a:rPr>
              <a:t> </a:t>
            </a:r>
            <a:r>
              <a:rPr lang="fr-CA" sz="2000" b="1" dirty="0">
                <a:latin typeface="Arial Black" panose="020B0A04020102020204" pitchFamily="34" charset="0"/>
              </a:rPr>
              <a:t>2025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5" y="2049314"/>
            <a:ext cx="3306382" cy="38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ᐃᑲᔪᕐᓯᓯᒪᓂᐅᔪᑦ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79739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15248"/>
              </p:ext>
            </p:extLst>
          </p:nvPr>
        </p:nvGraphicFramePr>
        <p:xfrm>
          <a:off x="3711957" y="4642523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169922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02389"/>
              </p:ext>
            </p:extLst>
          </p:nvPr>
        </p:nvGraphicFramePr>
        <p:xfrm>
          <a:off x="886682" y="1875972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04698" y="1455394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ᕿᓂᕐᓂᖅ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ᐱᐅᓕᑦᓯᓂᕐᓗ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1238699" y="1512480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ᐃᓄᒃ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ᐊᑦᓱᕈᕐᓂᒦᑦᑐᖅ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4255988" y="4397927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ᐱᖁᔮᐱᐅᔪᓂᒃ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94BFE-7FEB-5BF4-F8D2-2739719534FF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02802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80869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AA39EE-4733-E96C-DBB0-3D73340A0460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74820112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49368448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4506993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336565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A0EC3C-BF83-8825-3CDC-E489969913AD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557D8E-9ED0-12CA-9B20-337A856D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77"/>
              </a:rPr>
              <a:t>ᐊᑯᓕᕕᒃ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7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5136222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75996" y="1427067"/>
            <a:ext cx="376428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85888693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5646347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4600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EB932A-8D16-DA4F-5718-16A7B97C3540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E5BF5DD-9935-C67E-EDAA-15DC4DCB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77"/>
              </a:rPr>
              <a:t>ᐊᑯᓕᕕᒃ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796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77"/>
              </a:rPr>
              <a:t>ᐊᑯᓕᕕᒃ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827089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73069381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9371498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16712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0B526-97D7-AECF-30BC-66CA15212106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98A9C-9C02-DB5E-5574-5922DC959BAD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20B25-F144-C6F8-00F4-3A3B7F54C3AF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328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22905402"/>
              </p:ext>
            </p:extLst>
          </p:nvPr>
        </p:nvGraphicFramePr>
        <p:xfrm>
          <a:off x="1066800" y="2147444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6746666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C1556-1A5A-80D6-1DBD-FF1AB5DBFA9B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30-ᒧᑦ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F01D51-27EC-55E6-D1B4-481DBAE4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77"/>
              </a:rPr>
              <a:t>ᐊᑯᓕᕕᒃ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670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77"/>
              </a:rPr>
              <a:t>ᐊᑯᓕᕕᒃ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8617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3C67C-823E-4A01-0876-7A2A35DFDB4F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ᐊᐅᐸᓗᒃ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39630109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61228806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983150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057916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2AA89A-65D7-23B3-82D3-A561627E32C4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97794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ᐊᐅᐸᓗᒃ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934228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339852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76828081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38451859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54413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7906F4-A584-D88D-0967-7AC820A62CE0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91592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ᐊᐅᐸᓗᒃ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6626962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3384516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5128813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79083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316FBF-13E6-B26E-141F-5DD2A4A6AAF7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E2EE0-53F9-E99A-51C8-8A083A8FDE8D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4821CE-8D01-3A4D-A16D-288883CB11D4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97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311256"/>
            <a:ext cx="11521440" cy="1295400"/>
          </a:xfrm>
        </p:spPr>
        <p:txBody>
          <a:bodyPr>
            <a:normAutofit/>
          </a:bodyPr>
          <a:lstStyle/>
          <a:p>
            <a:r>
              <a:rPr lang="fr-CA" sz="4400" dirty="0" err="1">
                <a:latin typeface="AiPaiNutaaq" panose="020B0600040300060004" pitchFamily="34" charset="77"/>
              </a:rPr>
              <a:t>ᑲᑎᑦᓱᒋᑦ</a:t>
            </a:r>
            <a:r>
              <a:rPr lang="fr-CA" sz="4400" dirty="0">
                <a:latin typeface="AiPaiNutaaq" panose="020B0600040300060004" pitchFamily="34" charset="77"/>
              </a:rPr>
              <a:t> </a:t>
            </a:r>
            <a:r>
              <a:rPr lang="fr-CA" sz="4400" dirty="0" err="1">
                <a:latin typeface="AiPaiNutaaq" panose="020B0600040300060004" pitchFamily="34" charset="77"/>
              </a:rPr>
              <a:t>ᐱᕋᔭᕐᓂᐅᔪᑦ</a:t>
            </a:r>
            <a:r>
              <a:rPr lang="fr-CA" sz="4400" dirty="0">
                <a:latin typeface="AiPaiNutaaq" panose="020B0600040300060004" pitchFamily="34" charset="77"/>
              </a:rPr>
              <a:t> </a:t>
            </a:r>
            <a:r>
              <a:rPr lang="fr-CA" sz="4400" dirty="0" err="1">
                <a:latin typeface="AiPaiNutaaq" panose="020B0600040300060004" pitchFamily="34" charset="77"/>
              </a:rPr>
              <a:t>ᐊᑯᓂᐅᑎᒋᔪᑎᒍᑦ</a:t>
            </a:r>
            <a:endParaRPr lang="fr-CA" sz="4400" dirty="0">
              <a:latin typeface="AiPaiNutaaq" panose="020B0600040300060004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3658794487"/>
                  </p:ext>
                </p:extLst>
              </p:nvPr>
            </p:nvGraphicFramePr>
            <p:xfrm>
              <a:off x="2362200" y="14611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200" y="1461174"/>
                <a:ext cx="8534400" cy="5689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023760" cy="1178924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2532785024"/>
                  </p:ext>
                </p:extLst>
              </p:nvPr>
            </p:nvGraphicFramePr>
            <p:xfrm>
              <a:off x="2514600" y="16135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Chart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4600" y="1613574"/>
                <a:ext cx="8534400" cy="56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3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ᐊᐅᐸᓗᒃ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8417208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9172321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E82F6-25B0-9905-3BE5-A957F89F48FB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4393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ᐊᐅᐸᓗᒃ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907660"/>
              </p:ext>
            </p:extLst>
          </p:nvPr>
        </p:nvGraphicFramePr>
        <p:xfrm>
          <a:off x="2284095" y="1627257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CB2EC9-6133-0F44-F80B-9A9BCA0195C3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ᐃᓄᒃᔪᐊᖅ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344864" y="138286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9857971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0336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34129290"/>
              </p:ext>
            </p:extLst>
          </p:nvPr>
        </p:nvGraphicFramePr>
        <p:xfrm>
          <a:off x="1572488" y="4151658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43021744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531644"/>
              </p:ext>
            </p:extLst>
          </p:nvPr>
        </p:nvGraphicFramePr>
        <p:xfrm>
          <a:off x="1464740" y="1654632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D2F17C-57D2-AD0D-825E-E67F5CC9EAA4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4959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ᐃᓄᒃᔪᐊᖅ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2458357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400812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8192138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67740261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61341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28334-703B-D537-F8B7-3298ED8034D6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1491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ᐃᓄᒃᔪᐊᖅ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05346155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75595871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13638710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70698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10EA7-FEEB-F544-3739-129B62E69D53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98337A-A187-211E-5B19-0F79328EBA37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0E5C-5010-550E-F266-49D5E3C7DFF5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893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ᐃᓄᒃᔪᐊᖅ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3780006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30173948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9833C-6370-2CDD-9ABF-3E6A87D770D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92418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ᐃᓄᒃᔪᐊᖅ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3741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5CEF0-3C98-F27A-67A1-04BB60F63AA1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ᐃᕗᔨᕕᒃ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90628077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82276749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756085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87894765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848788-F395-25A8-B747-49C6CF769816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8903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ᐃᕗᔨᕕᒃ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0476136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31578" y="1414748"/>
            <a:ext cx="3550921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2876488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9237939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25904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8D746B-3BA2-4719-1951-3CE2C7120341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52739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ᐃᕗᔨᕕᒃ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4118322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7377777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90112796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1864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390933-F41E-55AE-2781-9BEA5EAB58A7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9430A-5922-BF1B-22B3-403E23619703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8124D2-005D-FD20-E88A-DC1FF1F2903A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511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2631" y="144988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401"/>
              </p:ext>
            </p:extLst>
          </p:nvPr>
        </p:nvGraphicFramePr>
        <p:xfrm>
          <a:off x="1437501" y="1654475"/>
          <a:ext cx="47121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799" y="7266057"/>
            <a:ext cx="7086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6799" y="19812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71929" y="144383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176277"/>
              </p:ext>
            </p:extLst>
          </p:nvPr>
        </p:nvGraphicFramePr>
        <p:xfrm>
          <a:off x="6781799" y="1654475"/>
          <a:ext cx="4793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05694661"/>
              </p:ext>
            </p:extLst>
          </p:nvPr>
        </p:nvGraphicFramePr>
        <p:xfrm>
          <a:off x="6850504" y="4231560"/>
          <a:ext cx="4808095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endParaRPr lang="en-US" sz="2700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510485"/>
              </p:ext>
            </p:extLst>
          </p:nvPr>
        </p:nvGraphicFramePr>
        <p:xfrm>
          <a:off x="1600200" y="4754162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80494" y="447387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ᐃᒻᒥᓂᐊᕐᓂᖅ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314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ᐃᕗᔨᕕᒃ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9419692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29466293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5B7369-251D-0532-A945-8E02957F9712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57753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ᐃᕗᔨᕕᒃ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32046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0E234-032C-3705-B112-6AEA3D258CC1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ᑲᖏᕐᓱᐊᓗᒃᔪᐊᖅ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3538856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64620185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18540631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332502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E7174-EB7D-D0A5-8710-CC3C4D103ECE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79358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ᑲᖏᕐᓱᐊᓗᒃᔪᐊᖅ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4457402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376428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75504095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33218955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313932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2B3BF-BEAD-884B-6366-C727E5F2BAC9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35055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ᑲᖏᕐᓱᐊᓗᒃᔪᐊᖅ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7900588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50467015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2345716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218960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CAFD5-9AAB-2F10-B20F-98ECE4F331D8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B48CF-A8B0-CA5A-F246-43F00AEB5C33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254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ᑲᖏᕐᓱᐊᓗᒃᔪᐊᖅ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35039121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943139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4AE2D4-48A6-E95C-BCBE-AD2F1CDA4A8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577356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ᑲᖏᕐᓱᐊᓗᒃᔪᐊᖅ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02956"/>
              </p:ext>
            </p:extLst>
          </p:nvPr>
        </p:nvGraphicFramePr>
        <p:xfrm>
          <a:off x="2092371" y="158931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51ECC-F2BC-49B4-8DAC-4B64BD63DADD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5887687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8558145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1553474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19434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CEE8B4-50C6-A4B7-AAB7-B0A0E3FE3B19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30-ᒧᑦ</a:t>
            </a:r>
          </a:p>
        </p:txBody>
      </p:sp>
    </p:spTree>
    <p:extLst>
      <p:ext uri="{BB962C8B-B14F-4D97-AF65-F5344CB8AC3E}">
        <p14:creationId xmlns:p14="http://schemas.microsoft.com/office/powerpoint/2010/main" val="162231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63376129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79" y="1430706"/>
            <a:ext cx="3550921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8729751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51479350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91842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3F37C5-F5BE-58C6-76A1-C28FAAC37CEC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925475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3619778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07437344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67197017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542338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48DCE8-881E-EFE2-A1BC-67915B21248D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9FE3C-D1DF-C741-76D4-3A772EF8584E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49A85-CA81-E3C7-28F3-0C042916E1C7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576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5373" y="145929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873505"/>
              </p:ext>
            </p:extLst>
          </p:nvPr>
        </p:nvGraphicFramePr>
        <p:xfrm>
          <a:off x="925740" y="1739012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70613809"/>
              </p:ext>
            </p:extLst>
          </p:nvPr>
        </p:nvGraphicFramePr>
        <p:xfrm>
          <a:off x="1121430" y="4184050"/>
          <a:ext cx="506211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30412" y="1415449"/>
            <a:ext cx="34661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704136"/>
              </p:ext>
            </p:extLst>
          </p:nvPr>
        </p:nvGraphicFramePr>
        <p:xfrm>
          <a:off x="6360348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186345606"/>
              </p:ext>
            </p:extLst>
          </p:nvPr>
        </p:nvGraphicFramePr>
        <p:xfrm>
          <a:off x="6477000" y="4231560"/>
          <a:ext cx="50292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ᐱᕋᔭᓐᓂᓂᖅ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ᐃᓄᒻᒥᒃ</a:t>
            </a:r>
            <a:endParaRPr lang="en-US" sz="2700" dirty="0">
              <a:latin typeface="AiPaiNutaaq" panose="020B06000403000600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F1334-73BB-E4BB-C5AB-3A96643C7584}"/>
              </a:ext>
            </a:extLst>
          </p:cNvPr>
          <p:cNvSpPr txBox="1"/>
          <p:nvPr/>
        </p:nvSpPr>
        <p:spPr>
          <a:xfrm>
            <a:off x="304799" y="7266057"/>
            <a:ext cx="716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535807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66878191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02568048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7B0E8-FFB5-4A46-1E4C-6B51CA811FC7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099758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ᑲᖏᕐᓱᔪᐊᖅ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885293"/>
              </p:ext>
            </p:extLst>
          </p:nvPr>
        </p:nvGraphicFramePr>
        <p:xfrm>
          <a:off x="1371600" y="1600200"/>
          <a:ext cx="1113556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42590-2EA5-D4DB-4DFA-729975971054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4749235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4922819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20974373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20212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82114" y="1869594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5B2FAC-1D1A-243D-247A-FBED3BD1ED13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951278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66322868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79" y="1430706"/>
            <a:ext cx="3714205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217453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7611297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3970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CEF080-A1CE-3E13-667C-F9AFFD7B005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4282138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iPaiNutaaq" panose="020B0600040300060004" pitchFamily="34" charset="77"/>
              </a:rPr>
              <a:t>ᑲᖏᕐᓱᒃ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455704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2685548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8735237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88093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7DB4E-C9FF-3B09-33B0-73A3B89F430B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5E59E-AD1C-CDCD-7A2A-6AF4FA3E2686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F1166-219C-C1A7-281D-99042389C45D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41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ᑲᖏᕐᓱᒃ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8064409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5017237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5E8F49-AF8F-313A-3821-43936E656417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740035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ᑲᖏᕐᓱᒃ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79212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03C3E-C397-A6A5-96C2-932593087E54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01483071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09575656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4069353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6599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99B09-98E1-CCD9-8D23-372AFD9476B9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482224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178924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267426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10134858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323371"/>
            <a:ext cx="3714205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67526568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41726018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80755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44AA82-6BAB-6F7D-9B81-F1ACF0795C50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414841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3807389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27448033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623089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835912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79820-CC14-9C01-2287-98990717BDB1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3D5CD-5D22-DE94-7A37-5D691098B890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64DF1-2048-E39B-B822-75BF57B7799C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79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015757"/>
              </p:ext>
            </p:extLst>
          </p:nvPr>
        </p:nvGraphicFramePr>
        <p:xfrm>
          <a:off x="1158748" y="1654475"/>
          <a:ext cx="5474779" cy="267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61362643"/>
              </p:ext>
            </p:extLst>
          </p:nvPr>
        </p:nvGraphicFramePr>
        <p:xfrm>
          <a:off x="1158748" y="4229146"/>
          <a:ext cx="5318251" cy="303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405023"/>
              </p:ext>
            </p:extLst>
          </p:nvPr>
        </p:nvGraphicFramePr>
        <p:xfrm>
          <a:off x="6734053" y="1654475"/>
          <a:ext cx="5305547" cy="257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868733366"/>
              </p:ext>
            </p:extLst>
          </p:nvPr>
        </p:nvGraphicFramePr>
        <p:xfrm>
          <a:off x="6829110" y="4094903"/>
          <a:ext cx="5311016" cy="317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ᐱᕋᔭᓐᓂᓂᖅ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ᐃᓄᒻᒥᒃ</a:t>
            </a: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62B6E-96A7-3AB5-E6FB-819CD759335E}"/>
              </a:ext>
            </a:extLst>
          </p:cNvPr>
          <p:cNvSpPr txBox="1"/>
          <p:nvPr/>
        </p:nvSpPr>
        <p:spPr>
          <a:xfrm>
            <a:off x="304799" y="7266057"/>
            <a:ext cx="7086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7F6B-9166-5160-4B04-8F2A4F00811A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8768E-DF5E-4E90-A71B-D4CE69250DC3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3807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9396884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50008360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7F141-3F8A-9DE2-78D9-83B3ACB3BC76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983809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975986"/>
              </p:ext>
            </p:extLst>
          </p:nvPr>
        </p:nvGraphicFramePr>
        <p:xfrm>
          <a:off x="2133600" y="149826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DDCF3-72E8-C077-8CF4-E59BDE02FCCF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ᑰᒃᔪᐊᕌᐱᒃ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1809640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2401259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82532947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64138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B3B652-AB03-3250-5C5B-9D1524A6C5DA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75709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ᑰᒃᔪᐊᕌᐱᒃ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1783319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332232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9363911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37985062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35324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7196E-B844-58BC-0962-BC4E89ECE75D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423070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ᑰᒃᔪᐊᕌᐱᒃ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4947014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8083846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9693439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81353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F0B555-DE2E-3A5E-2791-250E2A7DE620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35937-00E3-3DB1-8624-C68170118FEC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39275-AB44-098F-0BE1-1DE4C386D09C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261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ᑰᒃᔪᐊᕌᐱᒃ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9895322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5997881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85C3A-88F9-C1D0-4746-AC1E35098490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333534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ᑰᒃᔪᐊᕌᐱᒃ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7051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93FC3-4005-DB7C-D429-0A416B6775D9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ᐳᕕᕐᓂᑐᖅ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2337976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3497471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80747075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026380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45D77-EF4C-9B23-8968-F262275CD25C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867160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ᐳᕕᕐᓂᑐᖅ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71348382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79" y="1430706"/>
            <a:ext cx="3550921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8550531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65986570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944262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50680" y="182912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E0258-AF18-AFAD-BB79-DAD6256AECBB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429520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ᐳᕕᕐᓂᑐᖅ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8251082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01515248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52276112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21383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36CF5B-0CA2-85B9-A185-7FDFC5BB21B3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E267F-6315-196B-A1C3-FF2124DDBAC9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87E93-EA4C-E337-A8FD-0DE45732FA30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96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8803" y="1435696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ᐊᕐᖁᓇᕐᓱᑎᒃ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ᐃᓅᒍᓐᓀᓚᕿᑦᓱᓂ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09790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ᓇᓗᓀᕐᑕᐅᒪᔪᑦ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ᐃᖏᕐᕋᐅᑎᓄᑦ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ᐊᕐᖁᓇᕐᑐᕕᓃᑦ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04079"/>
              </p:ext>
            </p:extLst>
          </p:nvPr>
        </p:nvGraphicFramePr>
        <p:xfrm>
          <a:off x="1480991" y="1689559"/>
          <a:ext cx="4777711" cy="25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11981788"/>
              </p:ext>
            </p:extLst>
          </p:nvPr>
        </p:nvGraphicFramePr>
        <p:xfrm>
          <a:off x="6665758" y="1293863"/>
          <a:ext cx="5297642" cy="28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100059739"/>
              </p:ext>
            </p:extLst>
          </p:nvPr>
        </p:nvGraphicFramePr>
        <p:xfrm>
          <a:off x="4114800" y="4111846"/>
          <a:ext cx="5378797" cy="31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1AA895-9111-3D93-5F90-2CD386123445}"/>
              </a:ext>
            </a:extLst>
          </p:cNvPr>
          <p:cNvSpPr txBox="1"/>
          <p:nvPr/>
        </p:nvSpPr>
        <p:spPr>
          <a:xfrm>
            <a:off x="304799" y="7266057"/>
            <a:ext cx="6934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878009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ᐳᕕᕐᓂᑐᖅ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2059681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02761823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B7B04-8516-B538-CA23-29D5D0B9425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614368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ᐳᕕᕐᓂᑐᖅ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2131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2B5A3A-1A19-11A0-301D-0A3946280A1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ᖁᐊᕐᑕᖅ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0232422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86806237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016887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36573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449E01-6B49-C83F-A3C4-BD5BFEC5DA9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84341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ᖁᐊᕐᑕᖅ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9551163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339852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57578401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26610129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465105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637F4-B9D9-7F60-729A-0820917A91F9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3835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ᖁᐊᕐᑕᖅ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39185155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10134814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72722664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066469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617B16-B53C-7790-BD38-619FC8324DBF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FA326-3939-5CDF-F1F0-2D828B1B0CC1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4063E0-29B4-92D4-9EDD-DD46145F15F4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2459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ᖁᐊᕐᑕᖅ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7019881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9429760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064FE-C009-4CCB-00D4-8529A9E163FC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630940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ᖁᐊᕐᑕᖅ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38788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0BF99E-79CB-15F7-D69D-D6D2C7101957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ᓴᓪᓗᐃᑦ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06768064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10931815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1218805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298900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9F36F4-8178-8468-FB6A-7C58D0BE9110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578939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ᓴᓪᓗᐃᑦ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2708349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79" y="1430706"/>
            <a:ext cx="3550921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5236346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6861432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6972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E3B7F-36B4-92B3-45E9-1C0EFFF07344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192392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ᓴᓪᓗᐃᑦ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83519812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8124938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47861443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06066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54257F-DA49-4A34-DD26-24B73E4593E3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DB158-833A-F6C0-5BA4-33008A16DD41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99BA6-38B7-0233-450C-A9A82D091C59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60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0756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ᐃᕐᓯᓈᕿᔪᑦ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ᖁᑭᐅᑎᒧᑦ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ᐱᕋᔭᓐᓃᑦ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ᓱᒋᐊᕈᑎᓕᔭᕐᑐᖃᕐᓱᓂ</a:t>
            </a:r>
            <a:endParaRPr lang="en-US" sz="2700" dirty="0">
              <a:latin typeface="AiPaiNutaaq" panose="020B0600040300060004" pitchFamily="34" charset="7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812622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72512564"/>
              </p:ext>
            </p:extLst>
          </p:nvPr>
        </p:nvGraphicFramePr>
        <p:xfrm>
          <a:off x="1676400" y="4157097"/>
          <a:ext cx="4800600" cy="30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1415449"/>
            <a:ext cx="4495799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ᐅᕐᓕᑐᕐᑐᖅ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ᖁᑭᐅᑎᒧᑦ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2438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7589924"/>
              </p:ext>
            </p:extLst>
          </p:nvPr>
        </p:nvGraphicFramePr>
        <p:xfrm>
          <a:off x="6695301" y="4153819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CEFADE-BB42-ED1D-3B96-FC261BEB9467}"/>
              </a:ext>
            </a:extLst>
          </p:cNvPr>
          <p:cNvSpPr txBox="1"/>
          <p:nvPr/>
        </p:nvSpPr>
        <p:spPr>
          <a:xfrm>
            <a:off x="304799" y="7266057"/>
            <a:ext cx="6172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097681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ᓴᓪᓗᐃᑦ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72292930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69676508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BAA24-C0BC-7E92-4BDE-4CC7FCE9F858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7395200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ᓴᓪᓗᐃᑦ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2473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E43B7F-59AC-6372-8CE0-9D707F0670F8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ᑕᓯᐅᔭᖅ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631530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68549460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98591784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88650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5E282F-64B4-82F1-C4D5-B795D55F90EA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837910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ᑕᓯᐅᔭᖅ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5652635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79" y="1430706"/>
            <a:ext cx="3550921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0721783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2401941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82246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8E3FF5-EF61-BF40-EE4E-7772A2982083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400258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ᑕᓯᐅᔭᖅ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31344701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56329885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81231944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74590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266162-307C-F892-94CD-B68AB2E10778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EF127-E9D9-59E1-36C9-B50C01BEE224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4E4EE-73D6-A5CD-7FB1-F0A8A70FF152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5789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ᑕᓯᐅᔭᖅ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79435482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0792215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9B64A-FAF8-2ACB-E963-30BCB61D735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95052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ᑕᓯᐅᔭᖅ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78467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99F8C9-4BAB-8D1D-B564-4039BE49184D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ᐅᒥᐅᔭᖅ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ᐃᓄᐊᕐᓯᓂᖅ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5346195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ᐃᓄᐊᕐᓯᒐᓱᐊᕐᓂᖅ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48341614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34826534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7137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1FE2B0-4DFA-5AB0-9B32-EFAF87F72305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2491684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ᐅᒥᐅᔭᖅ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4981164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339852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ᐱᒋᐊᕐᓂᓃᑦ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ᓱᒋᐊᕈᑎᒃᑲᓱᓂ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7914823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7634373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21880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DCD707-A03D-56AA-8B04-2B4EE3D7CFB9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7833414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ᐅᒥᐅᔭᖅ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969158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8844224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129591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49330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BDABA-C79A-FCB2-D0C3-90889ACA837F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2C740-4123-BCB6-285A-8A18E10A5EA0}"/>
              </a:ext>
            </a:extLst>
          </p:cNvPr>
          <p:cNvSpPr txBox="1"/>
          <p:nvPr/>
        </p:nvSpPr>
        <p:spPr>
          <a:xfrm>
            <a:off x="7467600" y="1447800"/>
            <a:ext cx="5181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ᓱᒋᐊᕈᑎᖃᕐᓱᓂ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522B2-9A33-9ADA-9D67-7B3610661644}"/>
              </a:ext>
            </a:extLst>
          </p:cNvPr>
          <p:cNvSpPr txBox="1"/>
          <p:nvPr/>
        </p:nvSpPr>
        <p:spPr>
          <a:xfrm>
            <a:off x="2647688" y="1434697"/>
            <a:ext cx="3448312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ᓄᓕᐊᕐᓂᑯᑦ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ᐱᒋᐊᕐᓂᓂᖅ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67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69129535"/>
              </p:ext>
            </p:extLst>
          </p:nvPr>
        </p:nvGraphicFramePr>
        <p:xfrm>
          <a:off x="1101376" y="1962330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919" y="2097538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14138702"/>
              </p:ext>
            </p:extLst>
          </p:nvPr>
        </p:nvGraphicFramePr>
        <p:xfrm>
          <a:off x="6361753" y="1973397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ᖃᑦᓯᐅᓂᖏᑦ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ᐸᕐᓇᓀᕐᑕᐅᒪᓂᐅᔪᑦ</a:t>
            </a:r>
            <a:endParaRPr lang="en-US" sz="2700" dirty="0">
              <a:latin typeface="AiPaiNutaaq" panose="020B06000403000600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2F80D-0695-F969-F7FB-933122832FFB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546714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ᐅᒥᐅᔭᖅ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ᓇᓗᓀᕐᑕᐅᒪᓪᓗᑐᕐᑐᑦ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ᐱᕋᔭᓐᓂᐅᔪᑦ</a:t>
            </a:r>
            <a:endParaRPr lang="en-US" sz="27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29581034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4639163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C48FA4-3B60-98E2-F0A0-B49913A5315F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3383819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ᐅᒥᐅᔭᖅ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ᓀᓪᓕᑎᕐᓯᒪᔪᖅ</a:t>
            </a:r>
            <a:r>
              <a:rPr lang="en-US" sz="2700" dirty="0">
                <a:latin typeface="AiPaiNutaaq" panose="020B0600040300060004" pitchFamily="34" charset="77"/>
              </a:rPr>
              <a:t> - </a:t>
            </a:r>
            <a:r>
              <a:rPr lang="en-US" sz="2700" dirty="0" err="1">
                <a:latin typeface="AiPaiNutaaq" panose="020B0600040300060004" pitchFamily="34" charset="77"/>
              </a:rPr>
              <a:t>ᐃᓘᓐᓈᒍᑦ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ᐳᓖᓯᓄᑦ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ᑲᒪᒋᔭᐅᓂᐅᔪᑦ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58611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12215-156A-6FF2-7AD5-A503B614C992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672" y="1324212"/>
            <a:ext cx="4890076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ᐃᓅᒻᒪᕇᑦ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ᐸᕐᓇᓀᕐᑕᐅᒪᔪᑦ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ᐱᕋᔭᓐᓂᒧᑦ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iPaiNutaaq" panose="020B0600040300060004" pitchFamily="34" charset="77"/>
              </a:rPr>
              <a:t>ᓄᓇᕕᒃ</a:t>
            </a:r>
            <a:br>
              <a:rPr lang="en-US" dirty="0"/>
            </a:br>
            <a:r>
              <a:rPr lang="en-US" sz="2700" dirty="0" err="1">
                <a:latin typeface="AiPaiNutaaq" panose="020B0600040300060004" pitchFamily="34" charset="77"/>
              </a:rPr>
              <a:t>ᖃᑦᓯᐅᓂᖏᑦ</a:t>
            </a:r>
            <a:r>
              <a:rPr lang="en-US" sz="2700" dirty="0">
                <a:latin typeface="AiPaiNutaaq" panose="020B0600040300060004" pitchFamily="34" charset="77"/>
              </a:rPr>
              <a:t> </a:t>
            </a:r>
            <a:r>
              <a:rPr lang="en-US" sz="2700" dirty="0" err="1">
                <a:latin typeface="AiPaiNutaaq" panose="020B0600040300060004" pitchFamily="34" charset="77"/>
              </a:rPr>
              <a:t>ᐸᕐᓇᓀᕐᑕᐅᒪᓂᐅᔪᑦ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78172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101016"/>
              </p:ext>
            </p:extLst>
          </p:nvPr>
        </p:nvGraphicFramePr>
        <p:xfrm>
          <a:off x="1437501" y="4503549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190235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860299"/>
              </p:ext>
            </p:extLst>
          </p:nvPr>
        </p:nvGraphicFramePr>
        <p:xfrm>
          <a:off x="6934200" y="4675190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9443" y="1363671"/>
            <a:ext cx="5197358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ᐃᓅᒻᒪᕇᑦ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ᐸᕐᓇᓀᕐᑌᑦ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ᐱᕋᔭᓐᓂᒨᖕᖏᑐᖅ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2034859" y="4255776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ᐅᕕᒃᑫᑦ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ᐸᕐᓇᓀᕐᑕᐅᒪᔪᑦ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ᐱᕋᔭᓐᓂᒧᑦ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7162800" y="4214849"/>
            <a:ext cx="499872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err="1">
                <a:latin typeface="AiPaiNutaaq" panose="020B0600040300060004" pitchFamily="34" charset="77"/>
              </a:rPr>
              <a:t>ᐅᕕᒃᑫᑦ</a:t>
            </a:r>
            <a:r>
              <a:rPr lang="en-US" sz="2200" b="1" dirty="0">
                <a:latin typeface="AiPaiNutaaq" panose="020B0600040300060004" pitchFamily="34" charset="77"/>
              </a:rPr>
              <a:t>  </a:t>
            </a:r>
            <a:r>
              <a:rPr lang="en-US" sz="2200" b="1" dirty="0" err="1">
                <a:latin typeface="AiPaiNutaaq" panose="020B0600040300060004" pitchFamily="34" charset="77"/>
              </a:rPr>
              <a:t>ᐸᕐᓇᓀᕐᑌᑦ</a:t>
            </a:r>
            <a:r>
              <a:rPr lang="en-US" sz="2200" b="1" dirty="0">
                <a:latin typeface="AiPaiNutaaq" panose="020B0600040300060004" pitchFamily="34" charset="77"/>
              </a:rPr>
              <a:t> </a:t>
            </a:r>
            <a:r>
              <a:rPr lang="en-US" sz="2200" b="1" dirty="0" err="1">
                <a:latin typeface="AiPaiNutaaq" panose="020B0600040300060004" pitchFamily="34" charset="77"/>
              </a:rPr>
              <a:t>ᐱᕋᔭᓐᓂᒨᖕᖏᑐᖅ</a:t>
            </a:r>
            <a:endParaRPr lang="en-US" sz="2200" b="1" dirty="0">
              <a:latin typeface="AiPaiNutaaq" panose="020B0600040300060004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9B0ACE-2217-B512-64FF-837222FF783C}"/>
              </a:ext>
            </a:extLst>
          </p:cNvPr>
          <p:cNvSpPr txBox="1"/>
          <p:nvPr/>
        </p:nvSpPr>
        <p:spPr>
          <a:xfrm>
            <a:off x="304799" y="7266057"/>
            <a:ext cx="499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iPaiNutaaq" panose="020B0600040300060004" pitchFamily="34" charset="77"/>
              </a:rPr>
              <a:t>3-ᓂᒃ </a:t>
            </a:r>
            <a:r>
              <a:rPr lang="en-US" sz="1600" dirty="0" err="1">
                <a:latin typeface="AiPaiNutaaq" panose="020B0600040300060004" pitchFamily="34" charset="77"/>
              </a:rPr>
              <a:t>ᐊᕐᕌᒍᓐᓅᓕᖓᔪᖅ</a:t>
            </a:r>
            <a:r>
              <a:rPr lang="en-US" sz="1600" dirty="0">
                <a:latin typeface="AiPaiNutaaq" panose="020B0600040300060004" pitchFamily="34" charset="77"/>
              </a:rPr>
              <a:t> - </a:t>
            </a:r>
            <a:r>
              <a:rPr lang="en-US" sz="1600" dirty="0" err="1">
                <a:latin typeface="AiPaiNutaaq" panose="020B0600040300060004" pitchFamily="34" charset="77"/>
              </a:rPr>
              <a:t>ᔭᓄᐊᕆ</a:t>
            </a:r>
            <a:r>
              <a:rPr lang="en-US" sz="1600" dirty="0">
                <a:latin typeface="AiPaiNutaaq" panose="020B0600040300060004" pitchFamily="34" charset="77"/>
              </a:rPr>
              <a:t> 1-ᒥᑦ ᑎ</a:t>
            </a:r>
            <a:r>
              <a:rPr lang="iu-Cans-CA" sz="1600" dirty="0">
                <a:latin typeface="AiPaiNutaaq" panose="020B0600040300060004" pitchFamily="34" charset="77"/>
              </a:rPr>
              <a:t>ᓯᒻᐱᕆ</a:t>
            </a:r>
            <a:r>
              <a:rPr lang="en-US" sz="1600" dirty="0">
                <a:latin typeface="AiPaiNutaaq" panose="020B0600040300060004" pitchFamily="34" charset="77"/>
              </a:rPr>
              <a:t> 31-ᒧᑦ</a:t>
            </a:r>
          </a:p>
        </p:txBody>
      </p:sp>
    </p:spTree>
    <p:extLst>
      <p:ext uri="{BB962C8B-B14F-4D97-AF65-F5344CB8AC3E}">
        <p14:creationId xmlns:p14="http://schemas.microsoft.com/office/powerpoint/2010/main" val="13260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7477</TotalTime>
  <Words>2279</Words>
  <Application>Microsoft Office PowerPoint</Application>
  <PresentationFormat>Custom</PresentationFormat>
  <Paragraphs>1249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AiPaiNutaaq</vt:lpstr>
      <vt:lpstr>Arial</vt:lpstr>
      <vt:lpstr>Arial Black</vt:lpstr>
      <vt:lpstr>Calibri</vt:lpstr>
      <vt:lpstr>Office Theme</vt:lpstr>
      <vt:lpstr>PowerPoint Presentation</vt:lpstr>
      <vt:lpstr>ᑲᑎᑦᓱᒋᑦ ᐱᕋᔭᕐᓂᐅᔪᑦ ᐊᑯᓂᐅᑎᒋᔪᑎᒍᑦ</vt:lpstr>
      <vt:lpstr>ᓄᓇᕕᒃ </vt:lpstr>
      <vt:lpstr>ᓄᓇᕕᒃ ᐱᕋᔭᓐᓂᓂᖅ ᐃᓄᒻᒥᒃ</vt:lpstr>
      <vt:lpstr>ᓄᓇᕕᒃ ᐱᕋᔭᓐᓂᓂᖅ ᐃᓄᒻᒥᒃ</vt:lpstr>
      <vt:lpstr>ᓄᓇᕕᒃ ᓇᓗᓀᕐᑕᐅᒪᔪᑦ ᐃᖏᕐᕋᐅᑎᓄᑦ ᐊᕐᖁᓇᕐᑐᕕᓃᑦ</vt:lpstr>
      <vt:lpstr>ᓄᓇᕕᒃ ᐱᕋᔭᓐᓃᑦ ᓱᒋᐊᕈᑎᓕᔭᕐᑐᖃᕐᓱᓂ</vt:lpstr>
      <vt:lpstr>ᓄᓇᕕᒃ ᖃᑦᓯᐅᓂᖏᑦ ᐸᕐᓇᓀᕐᑕᐅᒪᓂᐅᔪᑦ</vt:lpstr>
      <vt:lpstr>ᓄᓇᕕᒃ ᖃᑦᓯᐅᓂᖏᑦ ᐸᕐᓇᓀᕐᑕᐅᒪᓂᐅᔪᑦ</vt:lpstr>
      <vt:lpstr>ᓄᓇᕕᒃ ᐃᑲᔪᕐᓯᓯᒪᓂᐅᔪᑦ</vt:lpstr>
      <vt:lpstr>ᓄᓇᕕᒃ ᓀᓪᓕᑎᕐᓯᒪᔪᖅ - ᐃᓘᓐᓈᒍᑦ ᐳᓖᓯᓄᑦ ᑲᒪᒋᔭᐅᓂᐅᔪᑦ</vt:lpstr>
      <vt:lpstr>ᐊᑯᓕᕕᒃ ᓇᓗᓀᕐᑕᐅᒪᓪᓗᑐᕐᑐᑦ ᐱᕋᔭᓐᓂᐅᔪᑦ</vt:lpstr>
      <vt:lpstr>ᐊᑯᓕᕕᒃ ᓇᓗᓀᕐᑕᐅᒪᓪᓗᑐᕐᑐᑦ ᐱᕋᔭᓐᓂᐅᔪᑦ</vt:lpstr>
      <vt:lpstr>ᐊᑯᓕᕕᒃ ᓇᓗᓀᕐᑕᐅᒪᓪᓗᑐᕐᑐᑦ ᐱᕋᔭᓐᓂᐅᔪᑦ</vt:lpstr>
      <vt:lpstr>ᐊᑯᓕᕕᒃ ᓇᓗᓀᕐᑕᐅᒪᓪᓗᑐᕐᑐᑦ ᐱᕋᔭᓐᓂᐅᔪᑦ</vt:lpstr>
      <vt:lpstr>ᐊᑯᓕᕕᒃ ᓀᓪᓕᑎᕐᓯᒪᔪᖅ - ᐃᓘᓐᓈᒍᑦ ᐳᓖᓯᓄᑦ ᑲᒪᒋᔭᐅᓂᐅᔪᑦ</vt:lpstr>
      <vt:lpstr>ᐊᐅᐸᓗᒃ ᓇᓗᓀᕐᑕᐅᒪᓪᓗᑐᕐᑐᑦ ᐱᕋᔭᓐᓂᐅᔪᑦ</vt:lpstr>
      <vt:lpstr>ᐊᐅᐸᓗᒃ ᓇᓗᓀᕐᑕᐅᒪᓪᓗᑐᕐᑐᑦ ᐱᕋᔭᓐᓂᐅᔪᑦ</vt:lpstr>
      <vt:lpstr>ᐊᐅᐸᓗᒃ ᓇᓗᓀᕐᑕᐅᒪᓪᓗᑐᕐᑐᑦ ᐱᕋᔭᓐᓂᐅᔪᑦ</vt:lpstr>
      <vt:lpstr>ᐊᐅᐸᓗᒃ ᓇᓗᓀᕐᑕᐅᒪᓪᓗᑐᕐᑐᑦ ᐱᕋᔭᓐᓂᐅᔪᑦ</vt:lpstr>
      <vt:lpstr>ᐊᐅᐸᓗᒃ ᓀᓪᓕᑎᕐᓯᒪᔪᖅ - ᐃᓘᓐᓈᒍᑦ ᐳᓖᓯᓄᑦ ᑲᒪᒋᔭᐅᓂᐅᔪᑦ</vt:lpstr>
      <vt:lpstr>ᐃᓄᒃᔪᐊᖅ ᓇᓗᓀᕐᑕᐅᒪᓪᓗᑐᕐᑐᑦ ᐱᕋᔭᓐᓂᐅᔪᑦ</vt:lpstr>
      <vt:lpstr>ᐃᓄᒃᔪᐊᖅ ᓇᓗᓀᕐᑕᐅᒪᓪᓗᑐᕐᑐᑦ ᐱᕋᔭᓐᓂᐅᔪᑦ</vt:lpstr>
      <vt:lpstr>ᐃᓄᒃᔪᐊᖅ ᓇᓗᓀᕐᑕᐅᒪᓪᓗᑐᕐᑐᑦ ᐱᕋᔭᓐᓂᐅᔪᑦ</vt:lpstr>
      <vt:lpstr>ᐃᓄᒃᔪᐊᖅ ᓇᓗᓀᕐᑕᐅᒪᓪᓗᑐᕐᑐᑦ ᐱᕋᔭᓐᓂᐅᔪᑦ</vt:lpstr>
      <vt:lpstr>ᐃᓄᒃᔪᐊᖅ ᓀᓪᓕᑎᕐᓯᒪᔪᖅ - ᐃᓘᓐᓈᒍᑦ ᐳᓖᓯᓄᑦ ᑲᒪᒋᔭᐅᓂᐅᔪᑦ</vt:lpstr>
      <vt:lpstr>ᐃᕗᔨᕕᒃ ᓇᓗᓀᕐᑕᐅᒪᓪᓗᑐᕐᑐᑦ ᐱᕋᔭᓐᓂᐅᔪᑦ</vt:lpstr>
      <vt:lpstr>ᐃᕗᔨᕕᒃ ᓇᓗᓀᕐᑕᐅᒪᓪᓗᑐᕐᑐᑦ ᐱᕋᔭᓐᓂᐅᔪᑦ</vt:lpstr>
      <vt:lpstr>ᐃᕗᔨᕕᒃ ᓇᓗᓀᕐᑕᐅᒪᓪᓗᑐᕐᑐᑦ ᐱᕋᔭᓐᓂᐅᔪᑦ</vt:lpstr>
      <vt:lpstr>ᐃᕗᔨᕕᒃ ᓇᓗᓀᕐᑕᐅᒪᓪᓗᑐᕐᑐᑦ ᐱᕋᔭᓐᓂᐅᔪᑦ</vt:lpstr>
      <vt:lpstr>ᐃᕗᔨᕕᒃ ᓀᓪᓕᑎᕐᓯᒪᔪᖅ - ᐃᓘᓐᓈᒍᑦ ᐳᓖᓯᓄᑦ ᑲᒪᒋᔭᐅᓂᐅᔪᑦ</vt:lpstr>
      <vt:lpstr>ᑲᖏᕐᓱᐊᓗᒃᔪᐊᖅ ᓇᓗᓀᕐᑕᐅᒪᓪᓗᑐᕐᑐᑦ ᐱᕋᔭᓐᓂᐅᔪᑦ</vt:lpstr>
      <vt:lpstr>ᑲᖏᕐᓱᐊᓗᒃᔪᐊᖅ ᓇᓗᓀᕐᑕᐅᒪᓪᓗᑐᕐᑐᑦ ᐱᕋᔭᓐᓂᐅᔪᑦ</vt:lpstr>
      <vt:lpstr>ᑲᖏᕐᓱᐊᓗᒃᔪᐊᖅ ᓇᓗᓀᕐᑕᐅᒪᓪᓗᑐᕐᑐᑦ ᐱᕋᔭᓐᓂᐅᔪᑦ</vt:lpstr>
      <vt:lpstr>ᑲᖏᕐᓱᐊᓗᒃᔪᐊᖅ ᓇᓗᓀᕐᑕᐅᒪᓪᓗᑐᕐᑐᑦ ᐱᕋᔭᓐᓂᐅᔪᑦ</vt:lpstr>
      <vt:lpstr>ᑲᖏᕐᓱᐊᓗᒃᔪᐊᖅ ᓀᓪᓕᑎᕐᓯᒪᔪᖅ - ᐃᓘᓐᓈᒍᑦ ᐳᓖᓯᓄᑦ ᑲᒪᒋᔭᐅᓂᐅᔪᑦ</vt:lpstr>
      <vt:lpstr>ᑲᖏᕐᓱᔪᐊᖅ ᓇᓗᓀᕐᑕᐅᒪᓪᓗᑐᕐᑐᑦ ᐱᕋᔭᓐᓂᐅᔪᑦ</vt:lpstr>
      <vt:lpstr>ᑲᖏᕐᓱᔪᐊᖅ ᓇᓗᓀᕐᑕᐅᒪᓪᓗᑐᕐᑐᑦ ᐱᕋᔭᓐᓂᐅᔪᑦ</vt:lpstr>
      <vt:lpstr>ᑲᖏᕐᓱᔪᐊᖅ ᓇᓗᓀᕐᑕᐅᒪᓪᓗᑐᕐᑐᑦ ᐱᕋᔭᓐᓂᐅᔪᑦ</vt:lpstr>
      <vt:lpstr>ᑲᖏᕐᓱᔪᐊᖅ ᓇᓗᓀᕐᑕᐅᒪᓪᓗᑐᕐᑐᑦ ᐱᕋᔭᓐᓂᐅᔪᑦ</vt:lpstr>
      <vt:lpstr>ᑲᖏᕐᓱᔪᐊᖅ ᓀᓪᓕᑎᕐᓯᒪᔪᖅ - ᐃᓘᓐᓈᒍᑦ ᐳᓖᓯᓄᑦ ᑲᒪᒋᔭᐅᓂᐅᔪᑦ</vt:lpstr>
      <vt:lpstr>ᑲᖏᕐᓱᒃ ᓇᓗᓀᕐᑕᐅᒪᓪᓗᑐᕐᑐᑦ ᐱᕋᔭᓐᓂᐅᔪᑦ</vt:lpstr>
      <vt:lpstr>ᑲᖏᕐᓱᒃ ᓇᓗᓀᕐᑕᐅᒪᓪᓗᑐᕐᑐᑦ ᐱᕋᔭᓐᓂᐅᔪᑦ</vt:lpstr>
      <vt:lpstr>ᑲᖏᕐᓱᒃ ᓇᓗᓀᕐᑕᐅᒪᓪᓗᑐᕐᑐᑦ ᐱᕋᔭᓐᓂᐅᔪᑦ</vt:lpstr>
      <vt:lpstr>ᑲᖏᕐᓱᒃ ᓇᓗᓀᕐᑕᐅᒪᓪᓗᑐᕐᑐᑦ ᐱᕋᔭᓐᓂᐅᔪᑦ</vt:lpstr>
      <vt:lpstr>ᑲᖏᕐᓱᒃ ᓀᓪᓕᑎᕐᓯᒪᔪᖅ - ᐃᓘᓐᓈᒍᑦ ᐳᓖᓯᓄᑦ ᑲᒪᒋᔭᐅᓂᐅᔪᑦ</vt:lpstr>
      <vt:lpstr>ᑰᒃᔪᐊᖅ ᓇᓗᓀᕐᑕᐅᒪᓪᓗᑐᕐᑐᑦ ᐱᕋᔭᓐᓂᐅᔪᑦ</vt:lpstr>
      <vt:lpstr>ᑰᒃᔪᐊᖅ ᓇᓗᓀᕐᑕᐅᒪᓪᓗᑐᕐᑐᑦ ᐱᕋᔭᓐᓂᐅᔪᑦ</vt:lpstr>
      <vt:lpstr>ᑰᒃᔪᐊᖅ ᓇᓗᓀᕐᑕᐅᒪᓪᓗᑐᕐᑐᑦ ᐱᕋᔭᓐᓂᐅᔪᑦ</vt:lpstr>
      <vt:lpstr>ᑰᒃᔪᐊᖅ ᓇᓗᓀᕐᑕᐅᒪᓪᓗᑐᕐᑐᑦ ᐱᕋᔭᓐᓂᐅᔪᑦ</vt:lpstr>
      <vt:lpstr>ᑰᒃᔪᐊᖅ ᓀᓪᓕᑎᕐᓯᒪᔪᖅ - ᐃᓘᓐᓈᒍᑦ ᐳᓖᓯᓄᑦ ᑲᒪᒋᔭᐅᓂᐅᔪᑦ</vt:lpstr>
      <vt:lpstr>ᑰᒃᔪᐊᕌᐱᒃ ᓇᓗᓀᕐᑕᐅᒪᓪᓗᑐᕐᑐᑦ ᐱᕋᔭᓐᓂᐅᔪᑦ</vt:lpstr>
      <vt:lpstr>ᑰᒃᔪᐊᕌᐱᒃ ᓇᓗᓀᕐᑕᐅᒪᓪᓗᑐᕐᑐᑦ ᐱᕋᔭᓐᓂᐅᔪᑦ</vt:lpstr>
      <vt:lpstr>ᑰᒃᔪᐊᕌᐱᒃ ᓇᓗᓀᕐᑕᐅᒪᓪᓗᑐᕐᑐᑦ ᐱᕋᔭᓐᓂᐅᔪᑦ</vt:lpstr>
      <vt:lpstr>ᑰᒃᔪᐊᕌᐱᒃ ᓇᓗᓀᕐᑕᐅᒪᓪᓗᑐᕐᑐᑦ ᐱᕋᔭᓐᓂᐅᔪᑦ</vt:lpstr>
      <vt:lpstr>ᑰᒃᔪᐊᕌᐱᒃ ᓀᓪᓕᑎᕐᓯᒪᔪᖅ - ᐃᓘᓐᓈᒍᑦ ᐳᓖᓯᓄᑦ ᑲᒪᒋᔭᐅᓂᐅᔪᑦ</vt:lpstr>
      <vt:lpstr>ᐳᕕᕐᓂᑐᖅ ᓇᓗᓀᕐᑕᐅᒪᓪᓗᑐᕐᑐᑦ ᐱᕋᔭᓐᓂᐅᔪᑦ</vt:lpstr>
      <vt:lpstr>ᐳᕕᕐᓂᑐᖅ ᓇᓗᓀᕐᑕᐅᒪᓪᓗᑐᕐᑐᑦ ᐱᕋᔭᓐᓂᐅᔪᑦ</vt:lpstr>
      <vt:lpstr>ᐳᕕᕐᓂᑐᖅ ᓇᓗᓀᕐᑕᐅᒪᓪᓗᑐᕐᑐᑦ ᐱᕋᔭᓐᓂᐅᔪᑦ</vt:lpstr>
      <vt:lpstr>ᐳᕕᕐᓂᑐᖅ ᓇᓗᓀᕐᑕᐅᒪᓪᓗᑐᕐᑐᑦ ᐱᕋᔭᓐᓂᐅᔪᑦ</vt:lpstr>
      <vt:lpstr>ᐳᕕᕐᓂᑐᖅ ᓀᓪᓕᑎᕐᓯᒪᔪᖅ - ᐃᓘᓐᓈᒍᑦ ᐳᓖᓯᓄᑦ ᑲᒪᒋᔭᐅᓂᐅᔪᑦ</vt:lpstr>
      <vt:lpstr>ᖁᐊᕐᑕᖅ ᓇᓗᓀᕐᑕᐅᒪᓪᓗᑐᕐᑐᑦ ᐱᕋᔭᓐᓂᐅᔪᑦ</vt:lpstr>
      <vt:lpstr>ᖁᐊᕐᑕᖅ ᓇᓗᓀᕐᑕᐅᒪᓪᓗᑐᕐᑐᑦ ᐱᕋᔭᓐᓂᐅᔪᑦ</vt:lpstr>
      <vt:lpstr>ᖁᐊᕐᑕᖅ ᓇᓗᓀᕐᑕᐅᒪᓪᓗᑐᕐᑐᑦ ᐱᕋᔭᓐᓂᐅᔪᑦ</vt:lpstr>
      <vt:lpstr>ᖁᐊᕐᑕᖅ ᓇᓗᓀᕐᑕᐅᒪᓪᓗᑐᕐᑐᑦ ᐱᕋᔭᓐᓂᐅᔪᑦ</vt:lpstr>
      <vt:lpstr>ᖁᐊᕐᑕᖅ ᓀᓪᓕᑎᕐᓯᒪᔪᖅ - ᐃᓘᓐᓈᒍᑦ ᐳᓖᓯᓄᑦ ᑲᒪᒋᔭᐅᓂᐅᔪᑦ</vt:lpstr>
      <vt:lpstr>ᓴᓪᓗᐃᑦ ᓇᓗᓀᕐᑕᐅᒪᓪᓗᑐᕐᑐᑦ ᐱᕋᔭᓐᓂᐅᔪᑦ</vt:lpstr>
      <vt:lpstr>ᓴᓪᓗᐃᑦ ᓇᓗᓀᕐᑕᐅᒪᓪᓗᑐᕐᑐᑦ ᐱᕋᔭᓐᓂᐅᔪᑦ</vt:lpstr>
      <vt:lpstr>ᓴᓪᓗᐃᑦ ᓇᓗᓀᕐᑕᐅᒪᓪᓗᑐᕐᑐᑦ ᐱᕋᔭᓐᓂᐅᔪᑦ</vt:lpstr>
      <vt:lpstr>ᓴᓪᓗᐃᑦ ᓇᓗᓀᕐᑕᐅᒪᓪᓗᑐᕐᑐᑦ ᐱᕋᔭᓐᓂᐅᔪᑦ</vt:lpstr>
      <vt:lpstr>ᓴᓪᓗᐃᑦ ᓀᓪᓕᑎᕐᓯᒪᔪᖅ - ᐃᓘᓐᓈᒍᑦ ᐳᓖᓯᓄᑦ ᑲᒪᒋᔭᐅᓂᐅᔪᑦ</vt:lpstr>
      <vt:lpstr>ᑕᓯᐅᔭᖅ ᓇᓗᓀᕐᑕᐅᒪᓪᓗᑐᕐᑐᑦ ᐱᕋᔭᓐᓂᐅᔪᑦ</vt:lpstr>
      <vt:lpstr>ᑕᓯᐅᔭᖅ ᓇᓗᓀᕐᑕᐅᒪᓪᓗᑐᕐᑐᑦ ᐱᕋᔭᓐᓂᐅᔪᑦ</vt:lpstr>
      <vt:lpstr>ᑕᓯᐅᔭᖅ ᓇᓗᓀᕐᑕᐅᒪᓪᓗᑐᕐᑐᑦ ᐱᕋᔭᓐᓂᐅᔪᑦ</vt:lpstr>
      <vt:lpstr>ᑕᓯᐅᔭᖅ ᓇᓗᓀᕐᑕᐅᒪᓪᓗᑐᕐᑐᑦ ᐱᕋᔭᓐᓂᐅᔪᑦ</vt:lpstr>
      <vt:lpstr>ᑕᓯᐅᔭᖅ ᓀᓪᓕᑎᕐᓯᒪᔪᖅ - ᐃᓘᓐᓈᒍᑦ ᐳᓖᓯᓄᑦ ᑲᒪᒋᔭᐅᓂᐅᔪᑦ</vt:lpstr>
      <vt:lpstr>ᐅᒥᐅᔭᖅ ᓇᓗᓀᕐᑕᐅᒪᓪᓗᑐᕐᑐᑦ ᐱᕋᔭᓐᓂᐅᔪᑦ</vt:lpstr>
      <vt:lpstr>ᐅᒥᐅᔭᖅ ᓇᓗᓀᕐᑕᐅᒪᓪᓗᑐᕐᑐᑦ ᐱᕋᔭᓐᓂᐅᔪᑦ</vt:lpstr>
      <vt:lpstr>ᐅᒥᐅᔭᖅ ᓇᓗᓀᕐᑕᐅᒪᓪᓗᑐᕐᑐᑦ ᐱᕋᔭᓐᓂᐅᔪᑦ</vt:lpstr>
      <vt:lpstr>ᐅᒥᐅᔭᖅ ᓇᓗᓀᕐᑕᐅᒪᓪᓗᑐᕐᑐᑦ ᐱᕋᔭᓐᓂᐅᔪᑦ</vt:lpstr>
      <vt:lpstr>ᐅᒥᐅᔭᖅ ᓀᓪᓕᑎᕐᓯᒪᔪᖅ - ᐃᓘᓐᓈᒍᑦ ᐳᓖᓯᓄᑦ ᑲᒪᒋᔭᐅᓂᐅᔪᑦ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Kativik Regional Police Force</dc:title>
  <dc:creator>tgreene</dc:creator>
  <cp:lastModifiedBy>Annette Kauki</cp:lastModifiedBy>
  <cp:revision>1178</cp:revision>
  <cp:lastPrinted>2020-05-07T19:40:10Z</cp:lastPrinted>
  <dcterms:created xsi:type="dcterms:W3CDTF">2009-08-21T18:48:51Z</dcterms:created>
  <dcterms:modified xsi:type="dcterms:W3CDTF">2026-01-20T15:40:22Z</dcterms:modified>
</cp:coreProperties>
</file>