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notesSlides/notesSlide1.xml" ContentType="application/vnd.openxmlformats-officedocument.presentationml.notesSlid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28"/>
  </p:notesMasterIdLst>
  <p:sldIdLst>
    <p:sldId id="256" r:id="rId6"/>
    <p:sldId id="294" r:id="rId7"/>
    <p:sldId id="257" r:id="rId8"/>
    <p:sldId id="260" r:id="rId9"/>
    <p:sldId id="259" r:id="rId10"/>
    <p:sldId id="258" r:id="rId11"/>
    <p:sldId id="261" r:id="rId12"/>
    <p:sldId id="279" r:id="rId13"/>
    <p:sldId id="278" r:id="rId14"/>
    <p:sldId id="280" r:id="rId15"/>
    <p:sldId id="281" r:id="rId16"/>
    <p:sldId id="282" r:id="rId17"/>
    <p:sldId id="283" r:id="rId18"/>
    <p:sldId id="284" r:id="rId19"/>
    <p:sldId id="285" r:id="rId20"/>
    <p:sldId id="286" r:id="rId21"/>
    <p:sldId id="287" r:id="rId22"/>
    <p:sldId id="288" r:id="rId23"/>
    <p:sldId id="289" r:id="rId24"/>
    <p:sldId id="290" r:id="rId25"/>
    <p:sldId id="276" r:id="rId26"/>
    <p:sldId id="262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735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490" autoAdjust="0"/>
    <p:restoredTop sz="94660"/>
  </p:normalViewPr>
  <p:slideViewPr>
    <p:cSldViewPr>
      <p:cViewPr varScale="1">
        <p:scale>
          <a:sx n="115" d="100"/>
          <a:sy n="115" d="100"/>
        </p:scale>
        <p:origin x="200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5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6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Nunavik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2">
                  <a:lumMod val="60000"/>
                  <a:lumOff val="40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4543-4343-B346-FEB3C3CACD27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4543-4343-B346-FEB3C3CACD27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4543-4343-B346-FEB3C3CACD27}"/>
              </c:ext>
            </c:extLst>
          </c:dPt>
          <c:dLbls>
            <c:dLbl>
              <c:idx val="0"/>
              <c:layout>
                <c:manualLayout>
                  <c:x val="9.9831674887276792E-3"/>
                  <c:y val="-6.49022122966695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543-4343-B346-FEB3C3CACD27}"/>
                </c:ext>
              </c:extLst>
            </c:dLbl>
            <c:dLbl>
              <c:idx val="1"/>
              <c:layout>
                <c:manualLayout>
                  <c:x val="7.6021246681403773E-3"/>
                  <c:y val="-6.36889111086423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543-4343-B346-FEB3C3CACD27}"/>
                </c:ext>
              </c:extLst>
            </c:dLbl>
            <c:dLbl>
              <c:idx val="2"/>
              <c:layout>
                <c:manualLayout>
                  <c:x val="2.329405747369789E-2"/>
                  <c:y val="-4.32681415311130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543-4343-B346-FEB3C3CACD2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</c:numCache>
            </c:numRef>
          </c:cat>
          <c:val>
            <c:numRef>
              <c:f>Sheet1!$B$2:$B$4</c:f>
              <c:numCache>
                <c:formatCode>_ * #,##0_)\ "$"_ ;_ * \(#,##0\)\ "$"_ ;_ * "-"??_)\ "$"_ ;_ @_ </c:formatCode>
                <c:ptCount val="3"/>
                <c:pt idx="0">
                  <c:v>617560</c:v>
                </c:pt>
                <c:pt idx="1">
                  <c:v>243500</c:v>
                </c:pt>
                <c:pt idx="2">
                  <c:v>242280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543-4343-B346-FEB3C3CACD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287616"/>
        <c:axId val="142289152"/>
        <c:axId val="0"/>
      </c:bar3DChart>
      <c:catAx>
        <c:axId val="142287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2289152"/>
        <c:crosses val="autoZero"/>
        <c:auto val="1"/>
        <c:lblAlgn val="ctr"/>
        <c:lblOffset val="100"/>
        <c:noMultiLvlLbl val="0"/>
      </c:catAx>
      <c:valAx>
        <c:axId val="142289152"/>
        <c:scaling>
          <c:orientation val="minMax"/>
        </c:scaling>
        <c:delete val="0"/>
        <c:axPos val="l"/>
        <c:majorGridlines/>
        <c:numFmt formatCode="_ * #,##0_)\ &quot;$&quot;_ ;_ * \(#,##0\)\ &quot;$&quot;_ ;_ * &quot;-&quot;??_)\ &quot;$&quot;_ ;_ @_ " sourceLinked="1"/>
        <c:majorTickMark val="out"/>
        <c:minorTickMark val="none"/>
        <c:tickLblPos val="nextTo"/>
        <c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crossAx val="142287616"/>
        <c:crosses val="autoZero"/>
        <c:crossBetween val="between"/>
      </c:valAx>
      <c:spPr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3200"/>
            </a:pPr>
            <a:r>
              <a:rPr lang="iu-Cans-CA" dirty="0"/>
              <a:t>ᑲᖏᕐᓱᒃ</a:t>
            </a:r>
            <a:endParaRPr lang="en-US" dirty="0"/>
          </a:p>
        </c:rich>
      </c:tx>
      <c:overlay val="0"/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Kangirsuk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2">
                  <a:lumMod val="60000"/>
                  <a:lumOff val="40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F8D-44A0-A3F1-E7B115DB422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F8D-44A0-A3F1-E7B115DB422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F8D-44A0-A3F1-E7B115DB4222}"/>
              </c:ext>
            </c:extLst>
          </c:dPt>
          <c:dPt>
            <c:idx val="3"/>
            <c:invertIfNegative val="0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2-2F8D-44A0-A3F1-E7B115DB422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2F8D-44A0-A3F1-E7B115DB4222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4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4-2F8D-44A0-A3F1-E7B115DB4222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6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2F8D-44A0-A3F1-E7B115DB4222}"/>
              </c:ext>
            </c:extLst>
          </c:dPt>
          <c:dPt>
            <c:idx val="9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6-2F8D-44A0-A3F1-E7B115DB422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2F8D-44A0-A3F1-E7B115DB4222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2F8D-44A0-A3F1-E7B115DB4222}"/>
              </c:ext>
            </c:extLst>
          </c:dPt>
          <c:dPt>
            <c:idx val="13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8-2F8D-44A0-A3F1-E7B115DB4222}"/>
              </c:ext>
            </c:extLst>
          </c:dPt>
          <c:dLbls>
            <c:dLbl>
              <c:idx val="0"/>
              <c:layout>
                <c:manualLayout>
                  <c:x val="9.9831583552056E-3"/>
                  <c:y val="-9.34660250801983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8D-44A0-A3F1-E7B115DB4222}"/>
                </c:ext>
              </c:extLst>
            </c:dLbl>
            <c:dLbl>
              <c:idx val="1"/>
              <c:layout>
                <c:manualLayout>
                  <c:x val="1.0379921259842519E-2"/>
                  <c:y val="1.1258384368620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F8D-44A0-A3F1-E7B115DB4222}"/>
                </c:ext>
              </c:extLst>
            </c:dLbl>
            <c:dLbl>
              <c:idx val="2"/>
              <c:layout>
                <c:manualLayout>
                  <c:x val="-3.1703849518810147E-4"/>
                  <c:y val="1.176290463692038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F8D-44A0-A3F1-E7B115DB4222}"/>
                </c:ext>
              </c:extLst>
            </c:dLbl>
            <c:dLbl>
              <c:idx val="3"/>
              <c:layout>
                <c:manualLayout>
                  <c:x val="1.1111111111111009E-2"/>
                  <c:y val="-1.85185185185185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2F8D-44A0-A3F1-E7B115DB4222}"/>
                </c:ext>
              </c:extLst>
            </c:dLbl>
            <c:dLbl>
              <c:idx val="5"/>
              <c:layout>
                <c:manualLayout>
                  <c:x val="1.8055555555555554E-2"/>
                  <c:y val="-7.407407407407407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2F8D-44A0-A3F1-E7B115DB42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 anchor="ctr" anchorCtr="0"/>
              <a:lstStyle/>
              <a:p>
                <a:pPr>
                  <a:defRPr b="1">
                    <a:ln>
                      <a:noFill/>
                    </a:ln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ᑲᑎᑦᓱᑎᒃ</c:v>
                </c:pt>
                <c:pt idx="1">
                  <c:v>ᐃᒥᐊᓗᐃᑦ</c:v>
                </c:pt>
                <c:pt idx="2">
                  <c:v>ᕓᓃᑦ</c:v>
                </c:pt>
                <c:pt idx="3">
                  <c:v>ᓲᖑᔪᔭᐃᑦ</c:v>
                </c:pt>
                <c:pt idx="4">
                  <c:v>ᑲᑎᑦᓱᑎᒃ</c:v>
                </c:pt>
                <c:pt idx="5">
                  <c:v>ᒪᕆᔪᐊᓇ</c:v>
                </c:pt>
                <c:pt idx="6">
                  <c:v>ᑯᑮᓐ</c:v>
                </c:pt>
                <c:pt idx="7">
                  <c:v>ᐃᕐᖃᕋᐃᑦ</c:v>
                </c:pt>
              </c:strCache>
            </c:strRef>
          </c:cat>
          <c:val>
            <c:numRef>
              <c:f>Sheet1!$B$2:$B$9</c:f>
              <c:numCache>
                <c:formatCode>_ * #,##0_)\ "$"_ ;_ * \(#,##0\)\ "$"_ ;_ * "-"??_)\ "$"_ ;_ @_ </c:formatCode>
                <c:ptCount val="8"/>
                <c:pt idx="0">
                  <c:v>8650</c:v>
                </c:pt>
                <c:pt idx="1">
                  <c:v>0</c:v>
                </c:pt>
                <c:pt idx="2">
                  <c:v>0</c:v>
                </c:pt>
                <c:pt idx="3">
                  <c:v>8650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F8D-44A0-A3F1-E7B115DB42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287616"/>
        <c:axId val="142289152"/>
        <c:axId val="0"/>
      </c:bar3DChart>
      <c:catAx>
        <c:axId val="142287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2289152"/>
        <c:crosses val="autoZero"/>
        <c:auto val="1"/>
        <c:lblAlgn val="ctr"/>
        <c:lblOffset val="100"/>
        <c:noMultiLvlLbl val="0"/>
      </c:catAx>
      <c:valAx>
        <c:axId val="142289152"/>
        <c:scaling>
          <c:orientation val="minMax"/>
        </c:scaling>
        <c:delete val="0"/>
        <c:axPos val="l"/>
        <c:majorGridlines/>
        <c:numFmt formatCode="_ * #,##0_)\ &quot;$&quot;_ ;_ * \(#,##0\)\ &quot;$&quot;_ ;_ * &quot;-&quot;??_)\ &quot;$&quot;_ ;_ @_ " sourceLinked="1"/>
        <c:majorTickMark val="out"/>
        <c:minorTickMark val="none"/>
        <c:tickLblPos val="nextTo"/>
        <c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crossAx val="142287616"/>
        <c:crosses val="autoZero"/>
        <c:crossBetween val="between"/>
      </c:valAx>
      <c:spPr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3200"/>
            </a:pPr>
            <a:r>
              <a:rPr lang="iu-Cans-CA" dirty="0"/>
              <a:t>ᑯᑦᔪᐊᖅ</a:t>
            </a:r>
            <a:endParaRPr lang="en-US" dirty="0"/>
          </a:p>
        </c:rich>
      </c:tx>
      <c:overlay val="0"/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Kuujjuaq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2">
                  <a:lumMod val="60000"/>
                  <a:lumOff val="40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F8D-44A0-A3F1-E7B115DB422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F8D-44A0-A3F1-E7B115DB422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F8D-44A0-A3F1-E7B115DB4222}"/>
              </c:ext>
            </c:extLst>
          </c:dPt>
          <c:dPt>
            <c:idx val="3"/>
            <c:invertIfNegative val="0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2-2F8D-44A0-A3F1-E7B115DB422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2F8D-44A0-A3F1-E7B115DB4222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4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4-2F8D-44A0-A3F1-E7B115DB4222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6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2F8D-44A0-A3F1-E7B115DB4222}"/>
              </c:ext>
            </c:extLst>
          </c:dPt>
          <c:dPt>
            <c:idx val="9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6-2F8D-44A0-A3F1-E7B115DB422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2F8D-44A0-A3F1-E7B115DB4222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2F8D-44A0-A3F1-E7B115DB4222}"/>
              </c:ext>
            </c:extLst>
          </c:dPt>
          <c:dPt>
            <c:idx val="13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8-2F8D-44A0-A3F1-E7B115DB4222}"/>
              </c:ext>
            </c:extLst>
          </c:dPt>
          <c:dLbls>
            <c:dLbl>
              <c:idx val="0"/>
              <c:layout>
                <c:manualLayout>
                  <c:x val="9.9831583552056E-3"/>
                  <c:y val="-9.34660250801983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8D-44A0-A3F1-E7B115DB4222}"/>
                </c:ext>
              </c:extLst>
            </c:dLbl>
            <c:dLbl>
              <c:idx val="1"/>
              <c:layout>
                <c:manualLayout>
                  <c:x val="1.0379921259842519E-2"/>
                  <c:y val="-9.985272674249187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F8D-44A0-A3F1-E7B115DB4222}"/>
                </c:ext>
              </c:extLst>
            </c:dLbl>
            <c:dLbl>
              <c:idx val="2"/>
              <c:layout>
                <c:manualLayout>
                  <c:x val="-3.1703849518810147E-4"/>
                  <c:y val="1.176290463692038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F8D-44A0-A3F1-E7B115DB4222}"/>
                </c:ext>
              </c:extLst>
            </c:dLbl>
            <c:dLbl>
              <c:idx val="5"/>
              <c:layout>
                <c:manualLayout>
                  <c:x val="4.1666666666666664E-2"/>
                  <c:y val="1.851851851851851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2F8D-44A0-A3F1-E7B115DB42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 anchor="ctr" anchorCtr="0"/>
              <a:lstStyle/>
              <a:p>
                <a:pPr>
                  <a:defRPr b="1">
                    <a:ln>
                      <a:noFill/>
                    </a:ln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ᑲᑎᑦᓱᑎᒃ</c:v>
                </c:pt>
                <c:pt idx="1">
                  <c:v>ᐃᒥᐊᓗᐃᑦ</c:v>
                </c:pt>
                <c:pt idx="2">
                  <c:v>ᕓᓃᑦ</c:v>
                </c:pt>
                <c:pt idx="3">
                  <c:v>ᓲᖑᔪᔭᐃᑦ</c:v>
                </c:pt>
                <c:pt idx="4">
                  <c:v>ᑲᑎᑦᓱᑎᒃ</c:v>
                </c:pt>
                <c:pt idx="5">
                  <c:v>ᒪᕆᔪᐊᓇ</c:v>
                </c:pt>
                <c:pt idx="6">
                  <c:v>ᑯᑮᓐ</c:v>
                </c:pt>
                <c:pt idx="7">
                  <c:v>ᐃᕐᖃᕋᐃᑦ</c:v>
                </c:pt>
              </c:strCache>
            </c:strRef>
          </c:cat>
          <c:val>
            <c:numRef>
              <c:f>Sheet1!$B$2:$B$9</c:f>
              <c:numCache>
                <c:formatCode>_ * #,##0_)\ "$"_ ;_ * \(#,##0\)\ "$"_ ;_ * "-"??_)\ "$"_ ;_ @_ </c:formatCode>
                <c:ptCount val="8"/>
                <c:pt idx="0">
                  <c:v>5760</c:v>
                </c:pt>
                <c:pt idx="1">
                  <c:v>0</c:v>
                </c:pt>
                <c:pt idx="2">
                  <c:v>0</c:v>
                </c:pt>
                <c:pt idx="3">
                  <c:v>5760</c:v>
                </c:pt>
                <c:pt idx="4">
                  <c:v>40000</c:v>
                </c:pt>
                <c:pt idx="5">
                  <c:v>40000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F8D-44A0-A3F1-E7B115DB42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287616"/>
        <c:axId val="142289152"/>
        <c:axId val="0"/>
      </c:bar3DChart>
      <c:catAx>
        <c:axId val="142287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2289152"/>
        <c:crosses val="autoZero"/>
        <c:auto val="1"/>
        <c:lblAlgn val="ctr"/>
        <c:lblOffset val="100"/>
        <c:noMultiLvlLbl val="0"/>
      </c:catAx>
      <c:valAx>
        <c:axId val="142289152"/>
        <c:scaling>
          <c:orientation val="minMax"/>
        </c:scaling>
        <c:delete val="0"/>
        <c:axPos val="l"/>
        <c:majorGridlines/>
        <c:numFmt formatCode="_ * #,##0_)\ &quot;$&quot;_ ;_ * \(#,##0\)\ &quot;$&quot;_ ;_ * &quot;-&quot;??_)\ &quot;$&quot;_ ;_ @_ " sourceLinked="1"/>
        <c:majorTickMark val="out"/>
        <c:minorTickMark val="none"/>
        <c:tickLblPos val="nextTo"/>
        <c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crossAx val="142287616"/>
        <c:crosses val="autoZero"/>
        <c:crossBetween val="between"/>
      </c:valAx>
      <c:spPr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3200"/>
            </a:pPr>
            <a:r>
              <a:rPr lang="iu-Cans-CA" dirty="0">
                <a:latin typeface="AiPaiNunavik" panose="020B0600040300060004" pitchFamily="34" charset="0"/>
              </a:rPr>
              <a:t>ᑯᑦᔪᐊᕌᐱᒃ</a:t>
            </a:r>
            <a:endParaRPr lang="en-US" dirty="0"/>
          </a:p>
        </c:rich>
      </c:tx>
      <c:overlay val="0"/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Kuujjuarapik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2">
                  <a:lumMod val="60000"/>
                  <a:lumOff val="40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F8D-44A0-A3F1-E7B115DB422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F8D-44A0-A3F1-E7B115DB422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F8D-44A0-A3F1-E7B115DB4222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2-2F8D-44A0-A3F1-E7B115DB422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2F8D-44A0-A3F1-E7B115DB4222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4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4-2F8D-44A0-A3F1-E7B115DB4222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6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2F8D-44A0-A3F1-E7B115DB4222}"/>
              </c:ext>
            </c:extLst>
          </c:dPt>
          <c:dPt>
            <c:idx val="9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6-2F8D-44A0-A3F1-E7B115DB422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2F8D-44A0-A3F1-E7B115DB4222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2F8D-44A0-A3F1-E7B115DB4222}"/>
              </c:ext>
            </c:extLst>
          </c:dPt>
          <c:dPt>
            <c:idx val="13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8-2F8D-44A0-A3F1-E7B115DB4222}"/>
              </c:ext>
            </c:extLst>
          </c:dPt>
          <c:dLbls>
            <c:dLbl>
              <c:idx val="0"/>
              <c:layout>
                <c:manualLayout>
                  <c:x val="9.9831583552056E-3"/>
                  <c:y val="-9.34660250801983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8D-44A0-A3F1-E7B115DB4222}"/>
                </c:ext>
              </c:extLst>
            </c:dLbl>
            <c:dLbl>
              <c:idx val="1"/>
              <c:layout>
                <c:manualLayout>
                  <c:x val="7.6021434820647167E-3"/>
                  <c:y val="-9.98527267424905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F8D-44A0-A3F1-E7B115DB4222}"/>
                </c:ext>
              </c:extLst>
            </c:dLbl>
            <c:dLbl>
              <c:idx val="2"/>
              <c:layout>
                <c:manualLayout>
                  <c:x val="-3.1703849518810147E-4"/>
                  <c:y val="1.176290463692038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F8D-44A0-A3F1-E7B115DB4222}"/>
                </c:ext>
              </c:extLst>
            </c:dLbl>
            <c:dLbl>
              <c:idx val="5"/>
              <c:layout>
                <c:manualLayout>
                  <c:x val="-3.7500000000000103E-2"/>
                  <c:y val="-1.851851851851868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2F8D-44A0-A3F1-E7B115DB42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 anchor="ctr" anchorCtr="0"/>
              <a:lstStyle/>
              <a:p>
                <a:pPr>
                  <a:defRPr b="1">
                    <a:ln>
                      <a:noFill/>
                    </a:ln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Sheet1!$A$2:$A$10</c:f>
              <c:strCache>
                <c:ptCount val="9"/>
                <c:pt idx="0">
                  <c:v>ᑲᑎᑦᓱᑎᒃ</c:v>
                </c:pt>
                <c:pt idx="1">
                  <c:v>ᐃᒥᐊᓗᐃᑦ</c:v>
                </c:pt>
                <c:pt idx="2">
                  <c:v>ᕓᓃᑦ</c:v>
                </c:pt>
                <c:pt idx="3">
                  <c:v>94%</c:v>
                </c:pt>
                <c:pt idx="4">
                  <c:v>ᓲᖑᔪᔭᐃᑦ</c:v>
                </c:pt>
                <c:pt idx="5">
                  <c:v>ᑲᑎᑦᓱᑎᒃ</c:v>
                </c:pt>
                <c:pt idx="6">
                  <c:v>ᒪᕆᔪᐊᓇ</c:v>
                </c:pt>
                <c:pt idx="7">
                  <c:v>ᑯᑮᓐ</c:v>
                </c:pt>
                <c:pt idx="8">
                  <c:v>ᐃᕐᖃᕋᐃᑦ</c:v>
                </c:pt>
              </c:strCache>
            </c:strRef>
          </c:cat>
          <c:val>
            <c:numRef>
              <c:f>Sheet1!$B$2:$B$10</c:f>
              <c:numCache>
                <c:formatCode>_ * #,##0_)\ "$"_ ;_ * \(#,##0\)\ "$"_ ;_ * "-"??_)\ "$"_ ;_ @_ </c:formatCode>
                <c:ptCount val="9"/>
                <c:pt idx="0">
                  <c:v>6720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6720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F8D-44A0-A3F1-E7B115DB42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287616"/>
        <c:axId val="142289152"/>
        <c:axId val="0"/>
      </c:bar3DChart>
      <c:catAx>
        <c:axId val="142287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2289152"/>
        <c:crosses val="autoZero"/>
        <c:auto val="1"/>
        <c:lblAlgn val="ctr"/>
        <c:lblOffset val="100"/>
        <c:noMultiLvlLbl val="0"/>
      </c:catAx>
      <c:valAx>
        <c:axId val="142289152"/>
        <c:scaling>
          <c:orientation val="minMax"/>
        </c:scaling>
        <c:delete val="0"/>
        <c:axPos val="l"/>
        <c:majorGridlines/>
        <c:numFmt formatCode="_ * #,##0_)\ &quot;$&quot;_ ;_ * \(#,##0\)\ &quot;$&quot;_ ;_ * &quot;-&quot;??_)\ &quot;$&quot;_ ;_ @_ " sourceLinked="1"/>
        <c:majorTickMark val="out"/>
        <c:minorTickMark val="none"/>
        <c:tickLblPos val="nextTo"/>
        <c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crossAx val="142287616"/>
        <c:crosses val="autoZero"/>
        <c:crossBetween val="between"/>
      </c:valAx>
      <c:spPr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3200"/>
            </a:pPr>
            <a:r>
              <a:rPr lang="iu-Cans-CA" dirty="0">
                <a:latin typeface="AiPaiNunavik" panose="020B0600040300060004" pitchFamily="34" charset="0"/>
              </a:rPr>
              <a:t>ᐳᕕᕐᓂᑐᖅ</a:t>
            </a:r>
            <a:endParaRPr lang="en-US" dirty="0"/>
          </a:p>
        </c:rich>
      </c:tx>
      <c:overlay val="0"/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Puvirnituq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2">
                  <a:lumMod val="60000"/>
                  <a:lumOff val="40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F8D-44A0-A3F1-E7B115DB422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F8D-44A0-A3F1-E7B115DB422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F8D-44A0-A3F1-E7B115DB4222}"/>
              </c:ext>
            </c:extLst>
          </c:dPt>
          <c:dPt>
            <c:idx val="3"/>
            <c:invertIfNegative val="0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2-2F8D-44A0-A3F1-E7B115DB422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2F8D-44A0-A3F1-E7B115DB4222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4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4-2F8D-44A0-A3F1-E7B115DB4222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6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2F8D-44A0-A3F1-E7B115DB4222}"/>
              </c:ext>
            </c:extLst>
          </c:dPt>
          <c:dPt>
            <c:idx val="9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6-2F8D-44A0-A3F1-E7B115DB422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2F8D-44A0-A3F1-E7B115DB4222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2F8D-44A0-A3F1-E7B115DB4222}"/>
              </c:ext>
            </c:extLst>
          </c:dPt>
          <c:dPt>
            <c:idx val="13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8-2F8D-44A0-A3F1-E7B115DB4222}"/>
              </c:ext>
            </c:extLst>
          </c:dPt>
          <c:dLbls>
            <c:dLbl>
              <c:idx val="0"/>
              <c:layout>
                <c:manualLayout>
                  <c:x val="9.9831583552056E-3"/>
                  <c:y val="-9.34660250801983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8D-44A0-A3F1-E7B115DB4222}"/>
                </c:ext>
              </c:extLst>
            </c:dLbl>
            <c:dLbl>
              <c:idx val="1"/>
              <c:layout>
                <c:manualLayout>
                  <c:x val="1.0379921259842519E-2"/>
                  <c:y val="-2.10963837853601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F8D-44A0-A3F1-E7B115DB4222}"/>
                </c:ext>
              </c:extLst>
            </c:dLbl>
            <c:dLbl>
              <c:idx val="2"/>
              <c:layout>
                <c:manualLayout>
                  <c:x val="-3.1703849518810147E-4"/>
                  <c:y val="1.176290463692038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F8D-44A0-A3F1-E7B115DB4222}"/>
                </c:ext>
              </c:extLst>
            </c:dLbl>
            <c:dLbl>
              <c:idx val="5"/>
              <c:layout>
                <c:manualLayout>
                  <c:x val="4.1666666666666664E-2"/>
                  <c:y val="1.851851851851851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2F8D-44A0-A3F1-E7B115DB42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 anchor="ctr" anchorCtr="0"/>
              <a:lstStyle/>
              <a:p>
                <a:pPr>
                  <a:defRPr b="1">
                    <a:ln>
                      <a:noFill/>
                    </a:ln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ᑲᑎᑦᓱᑎᒃ</c:v>
                </c:pt>
                <c:pt idx="1">
                  <c:v>ᐃᒥᐊᓗᐃᑦ</c:v>
                </c:pt>
                <c:pt idx="2">
                  <c:v>ᕓᓃᑦ</c:v>
                </c:pt>
                <c:pt idx="3">
                  <c:v>ᓲᖑᔪᔭᐃᑦ</c:v>
                </c:pt>
                <c:pt idx="4">
                  <c:v>ᑲᑎᑦᓱᑎᒃ</c:v>
                </c:pt>
                <c:pt idx="5">
                  <c:v>ᒪᕆᔪᐊᓇ</c:v>
                </c:pt>
                <c:pt idx="6">
                  <c:v>ᑯᑮᓐ</c:v>
                </c:pt>
                <c:pt idx="7">
                  <c:v>ᐃᕐᖃᕋᐃᑦ</c:v>
                </c:pt>
              </c:strCache>
            </c:strRef>
          </c:cat>
          <c:val>
            <c:numRef>
              <c:f>Sheet1!$B$2:$B$9</c:f>
              <c:numCache>
                <c:formatCode>_ * #,##0_)\ "$"_ ;_ * \(#,##0\)\ "$"_ ;_ * "-"??_)\ "$"_ ;_ @_ </c:formatCode>
                <c:ptCount val="8"/>
                <c:pt idx="0">
                  <c:v>8870</c:v>
                </c:pt>
                <c:pt idx="1">
                  <c:v>0</c:v>
                </c:pt>
                <c:pt idx="2">
                  <c:v>0</c:v>
                </c:pt>
                <c:pt idx="3">
                  <c:v>8870</c:v>
                </c:pt>
                <c:pt idx="4">
                  <c:v>179640</c:v>
                </c:pt>
                <c:pt idx="5">
                  <c:v>175520</c:v>
                </c:pt>
                <c:pt idx="6">
                  <c:v>1800</c:v>
                </c:pt>
                <c:pt idx="7">
                  <c:v>2320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F8D-44A0-A3F1-E7B115DB42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287616"/>
        <c:axId val="142289152"/>
        <c:axId val="0"/>
      </c:bar3DChart>
      <c:catAx>
        <c:axId val="142287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2289152"/>
        <c:crosses val="autoZero"/>
        <c:auto val="1"/>
        <c:lblAlgn val="ctr"/>
        <c:lblOffset val="100"/>
        <c:noMultiLvlLbl val="0"/>
      </c:catAx>
      <c:valAx>
        <c:axId val="142289152"/>
        <c:scaling>
          <c:orientation val="minMax"/>
        </c:scaling>
        <c:delete val="0"/>
        <c:axPos val="l"/>
        <c:majorGridlines/>
        <c:numFmt formatCode="_ * #,##0_)\ &quot;$&quot;_ ;_ * \(#,##0\)\ &quot;$&quot;_ ;_ * &quot;-&quot;??_)\ &quot;$&quot;_ ;_ @_ " sourceLinked="1"/>
        <c:majorTickMark val="out"/>
        <c:minorTickMark val="none"/>
        <c:tickLblPos val="nextTo"/>
        <c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crossAx val="142287616"/>
        <c:crosses val="autoZero"/>
        <c:crossBetween val="between"/>
      </c:valAx>
      <c:spPr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3200"/>
            </a:pPr>
            <a:r>
              <a:rPr lang="iu-Cans-CA" dirty="0"/>
              <a:t>ᖁᐊᕐᑕᖅ</a:t>
            </a:r>
            <a:endParaRPr lang="en-US" dirty="0"/>
          </a:p>
        </c:rich>
      </c:tx>
      <c:overlay val="0"/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Quaqtaq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2">
                  <a:lumMod val="60000"/>
                  <a:lumOff val="40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F8D-44A0-A3F1-E7B115DB422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F8D-44A0-A3F1-E7B115DB422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F8D-44A0-A3F1-E7B115DB4222}"/>
              </c:ext>
            </c:extLst>
          </c:dPt>
          <c:dPt>
            <c:idx val="3"/>
            <c:invertIfNegative val="0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2-2F8D-44A0-A3F1-E7B115DB422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2F8D-44A0-A3F1-E7B115DB4222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4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4-2F8D-44A0-A3F1-E7B115DB4222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6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2F8D-44A0-A3F1-E7B115DB4222}"/>
              </c:ext>
            </c:extLst>
          </c:dPt>
          <c:dPt>
            <c:idx val="9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6-2F8D-44A0-A3F1-E7B115DB422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2F8D-44A0-A3F1-E7B115DB4222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2F8D-44A0-A3F1-E7B115DB4222}"/>
              </c:ext>
            </c:extLst>
          </c:dPt>
          <c:dPt>
            <c:idx val="13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8-2F8D-44A0-A3F1-E7B115DB4222}"/>
              </c:ext>
            </c:extLst>
          </c:dPt>
          <c:dLbls>
            <c:dLbl>
              <c:idx val="0"/>
              <c:layout>
                <c:manualLayout>
                  <c:x val="9.9831583552056E-3"/>
                  <c:y val="-9.34660250801983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8D-44A0-A3F1-E7B115DB4222}"/>
                </c:ext>
              </c:extLst>
            </c:dLbl>
            <c:dLbl>
              <c:idx val="1"/>
              <c:layout>
                <c:manualLayout>
                  <c:x val="6.2132545931758024E-3"/>
                  <c:y val="-4.429717118693496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F8D-44A0-A3F1-E7B115DB4222}"/>
                </c:ext>
              </c:extLst>
            </c:dLbl>
            <c:dLbl>
              <c:idx val="2"/>
              <c:layout>
                <c:manualLayout>
                  <c:x val="-3.1703849518810147E-4"/>
                  <c:y val="1.176290463692038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F8D-44A0-A3F1-E7B115DB4222}"/>
                </c:ext>
              </c:extLst>
            </c:dLbl>
            <c:dLbl>
              <c:idx val="5"/>
              <c:layout>
                <c:manualLayout>
                  <c:x val="1.1111111111111009E-2"/>
                  <c:y val="-1.11111111111111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2F8D-44A0-A3F1-E7B115DB42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 anchor="ctr" anchorCtr="0"/>
              <a:lstStyle/>
              <a:p>
                <a:pPr>
                  <a:defRPr b="1">
                    <a:ln>
                      <a:noFill/>
                    </a:ln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ᑲᑎᑦᓱᑎᒃ</c:v>
                </c:pt>
                <c:pt idx="1">
                  <c:v>ᐃᒥᐊᓗᐃᑦ</c:v>
                </c:pt>
                <c:pt idx="2">
                  <c:v>ᕓᓃᑦ</c:v>
                </c:pt>
                <c:pt idx="3">
                  <c:v>ᓲᖑᔪᔭᐃᑦ</c:v>
                </c:pt>
                <c:pt idx="4">
                  <c:v>ᑲᑎᑦᓱᑎᒃ</c:v>
                </c:pt>
                <c:pt idx="5">
                  <c:v>ᒪᕆᔪᐊᓇ</c:v>
                </c:pt>
                <c:pt idx="6">
                  <c:v>ᑯᑮᓐ</c:v>
                </c:pt>
                <c:pt idx="7">
                  <c:v>ᐃᕐᖃᕋᐃᑦ</c:v>
                </c:pt>
              </c:strCache>
            </c:strRef>
          </c:cat>
          <c:val>
            <c:numRef>
              <c:f>Sheet1!$B$2:$B$9</c:f>
              <c:numCache>
                <c:formatCode>_ * #,##0_)\ "$"_ ;_ * \(#,##0\)\ "$"_ ;_ * "-"??_)\ "$"_ ;_ @_ </c:formatCode>
                <c:ptCount val="8"/>
                <c:pt idx="0">
                  <c:v>450</c:v>
                </c:pt>
                <c:pt idx="1">
                  <c:v>0</c:v>
                </c:pt>
                <c:pt idx="2">
                  <c:v>0</c:v>
                </c:pt>
                <c:pt idx="3">
                  <c:v>450</c:v>
                </c:pt>
                <c:pt idx="4">
                  <c:v>8100</c:v>
                </c:pt>
                <c:pt idx="5">
                  <c:v>0</c:v>
                </c:pt>
                <c:pt idx="6">
                  <c:v>8100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F8D-44A0-A3F1-E7B115DB42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287616"/>
        <c:axId val="142289152"/>
        <c:axId val="0"/>
      </c:bar3DChart>
      <c:catAx>
        <c:axId val="142287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2289152"/>
        <c:crosses val="autoZero"/>
        <c:auto val="1"/>
        <c:lblAlgn val="ctr"/>
        <c:lblOffset val="100"/>
        <c:noMultiLvlLbl val="0"/>
      </c:catAx>
      <c:valAx>
        <c:axId val="142289152"/>
        <c:scaling>
          <c:orientation val="minMax"/>
        </c:scaling>
        <c:delete val="0"/>
        <c:axPos val="l"/>
        <c:majorGridlines/>
        <c:numFmt formatCode="_ * #,##0_)\ &quot;$&quot;_ ;_ * \(#,##0\)\ &quot;$&quot;_ ;_ * &quot;-&quot;??_)\ &quot;$&quot;_ ;_ @_ " sourceLinked="1"/>
        <c:majorTickMark val="out"/>
        <c:minorTickMark val="none"/>
        <c:tickLblPos val="nextTo"/>
        <c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crossAx val="142287616"/>
        <c:crosses val="autoZero"/>
        <c:crossBetween val="between"/>
      </c:valAx>
      <c:spPr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3200"/>
            </a:pPr>
            <a:r>
              <a:rPr lang="iu-Cans-CA" dirty="0"/>
              <a:t>ᓴᓪᓗᐃᑦ</a:t>
            </a:r>
            <a:endParaRPr lang="en-US" dirty="0"/>
          </a:p>
        </c:rich>
      </c:tx>
      <c:overlay val="0"/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Salluit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2">
                  <a:lumMod val="60000"/>
                  <a:lumOff val="40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F8D-44A0-A3F1-E7B115DB422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F8D-44A0-A3F1-E7B115DB422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F8D-44A0-A3F1-E7B115DB4222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2-2F8D-44A0-A3F1-E7B115DB422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2F8D-44A0-A3F1-E7B115DB4222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4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4-2F8D-44A0-A3F1-E7B115DB4222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6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2F8D-44A0-A3F1-E7B115DB4222}"/>
              </c:ext>
            </c:extLst>
          </c:dPt>
          <c:dPt>
            <c:idx val="9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6-2F8D-44A0-A3F1-E7B115DB422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2F8D-44A0-A3F1-E7B115DB4222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2F8D-44A0-A3F1-E7B115DB4222}"/>
              </c:ext>
            </c:extLst>
          </c:dPt>
          <c:dPt>
            <c:idx val="13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8-2F8D-44A0-A3F1-E7B115DB4222}"/>
              </c:ext>
            </c:extLst>
          </c:dPt>
          <c:dLbls>
            <c:dLbl>
              <c:idx val="0"/>
              <c:layout>
                <c:manualLayout>
                  <c:x val="9.9831583552056E-3"/>
                  <c:y val="-9.34660250801983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8D-44A0-A3F1-E7B115DB4222}"/>
                </c:ext>
              </c:extLst>
            </c:dLbl>
            <c:dLbl>
              <c:idx val="1"/>
              <c:layout>
                <c:manualLayout>
                  <c:x val="4.8243657042869132E-3"/>
                  <c:y val="-1.18371245261009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F8D-44A0-A3F1-E7B115DB4222}"/>
                </c:ext>
              </c:extLst>
            </c:dLbl>
            <c:dLbl>
              <c:idx val="2"/>
              <c:layout>
                <c:manualLayout>
                  <c:x val="-3.1703849518810147E-4"/>
                  <c:y val="1.176290463692038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F8D-44A0-A3F1-E7B115DB4222}"/>
                </c:ext>
              </c:extLst>
            </c:dLbl>
            <c:dLbl>
              <c:idx val="5"/>
              <c:layout>
                <c:manualLayout>
                  <c:x val="-1.3888888888888889E-3"/>
                  <c:y val="-3.703703703703703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2F8D-44A0-A3F1-E7B115DB42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 anchor="ctr" anchorCtr="0"/>
              <a:lstStyle/>
              <a:p>
                <a:pPr>
                  <a:defRPr b="1">
                    <a:ln>
                      <a:noFill/>
                    </a:ln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Sheet1!$A$2:$A$10</c:f>
              <c:strCache>
                <c:ptCount val="9"/>
                <c:pt idx="0">
                  <c:v>ᑲᑎᑦᓱᑎᒃ</c:v>
                </c:pt>
                <c:pt idx="1">
                  <c:v>ᐃᒥᐊᓗᐃᑦ</c:v>
                </c:pt>
                <c:pt idx="2">
                  <c:v>ᕓᓃᑦ</c:v>
                </c:pt>
                <c:pt idx="3">
                  <c:v>94%</c:v>
                </c:pt>
                <c:pt idx="4">
                  <c:v>ᓲᖑᔪᔭᐃᑦ</c:v>
                </c:pt>
                <c:pt idx="5">
                  <c:v>ᑲᑎᑦᓱᑎᒃ</c:v>
                </c:pt>
                <c:pt idx="6">
                  <c:v>ᒪᕆᔪᐊᓇ</c:v>
                </c:pt>
                <c:pt idx="7">
                  <c:v>ᑯᑮᓐ</c:v>
                </c:pt>
                <c:pt idx="8">
                  <c:v>ᐃᕐᖃᕋᐃᑦ</c:v>
                </c:pt>
              </c:strCache>
            </c:strRef>
          </c:cat>
          <c:val>
            <c:numRef>
              <c:f>Sheet1!$B$2:$B$10</c:f>
              <c:numCache>
                <c:formatCode>_ * #,##0_)\ "$"_ ;_ * \(#,##0\)\ "$"_ ;_ * "-"??_)\ "$"_ ;_ @_ </c:formatCode>
                <c:ptCount val="9"/>
                <c:pt idx="0">
                  <c:v>2500</c:v>
                </c:pt>
                <c:pt idx="2">
                  <c:v>0</c:v>
                </c:pt>
                <c:pt idx="3">
                  <c:v>0</c:v>
                </c:pt>
                <c:pt idx="4">
                  <c:v>2500</c:v>
                </c:pt>
                <c:pt idx="5">
                  <c:v>19300</c:v>
                </c:pt>
                <c:pt idx="6">
                  <c:v>5800</c:v>
                </c:pt>
                <c:pt idx="7">
                  <c:v>13500</c:v>
                </c:pt>
                <c:pt idx="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F8D-44A0-A3F1-E7B115DB42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287616"/>
        <c:axId val="142289152"/>
        <c:axId val="0"/>
      </c:bar3DChart>
      <c:catAx>
        <c:axId val="142287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2289152"/>
        <c:crosses val="autoZero"/>
        <c:auto val="1"/>
        <c:lblAlgn val="ctr"/>
        <c:lblOffset val="100"/>
        <c:noMultiLvlLbl val="0"/>
      </c:catAx>
      <c:valAx>
        <c:axId val="142289152"/>
        <c:scaling>
          <c:orientation val="minMax"/>
        </c:scaling>
        <c:delete val="0"/>
        <c:axPos val="l"/>
        <c:majorGridlines/>
        <c:numFmt formatCode="_ * #,##0_)\ &quot;$&quot;_ ;_ * \(#,##0\)\ &quot;$&quot;_ ;_ * &quot;-&quot;??_)\ &quot;$&quot;_ ;_ @_ " sourceLinked="1"/>
        <c:majorTickMark val="out"/>
        <c:minorTickMark val="none"/>
        <c:tickLblPos val="nextTo"/>
        <c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crossAx val="142287616"/>
        <c:crosses val="autoZero"/>
        <c:crossBetween val="between"/>
      </c:valAx>
      <c:spPr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3200"/>
            </a:pPr>
            <a:r>
              <a:rPr lang="iu-Cans-CA" dirty="0"/>
              <a:t>ᑕᓯᐅᔭᖅ</a:t>
            </a:r>
            <a:endParaRPr lang="en-US" dirty="0"/>
          </a:p>
        </c:rich>
      </c:tx>
      <c:overlay val="0"/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Tasiujaq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2">
                  <a:lumMod val="60000"/>
                  <a:lumOff val="40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F8D-44A0-A3F1-E7B115DB422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F8D-44A0-A3F1-E7B115DB422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F8D-44A0-A3F1-E7B115DB4222}"/>
              </c:ext>
            </c:extLst>
          </c:dPt>
          <c:dPt>
            <c:idx val="3"/>
            <c:invertIfNegative val="0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2-2F8D-44A0-A3F1-E7B115DB422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2F8D-44A0-A3F1-E7B115DB4222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4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4-2F8D-44A0-A3F1-E7B115DB4222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6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2F8D-44A0-A3F1-E7B115DB4222}"/>
              </c:ext>
            </c:extLst>
          </c:dPt>
          <c:dPt>
            <c:idx val="9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6-2F8D-44A0-A3F1-E7B115DB422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2F8D-44A0-A3F1-E7B115DB4222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2F8D-44A0-A3F1-E7B115DB4222}"/>
              </c:ext>
            </c:extLst>
          </c:dPt>
          <c:dPt>
            <c:idx val="13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8-2F8D-44A0-A3F1-E7B115DB4222}"/>
              </c:ext>
            </c:extLst>
          </c:dPt>
          <c:dLbls>
            <c:dLbl>
              <c:idx val="0"/>
              <c:layout>
                <c:manualLayout>
                  <c:x val="9.9831583552056E-3"/>
                  <c:y val="-9.34660250801983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8D-44A0-A3F1-E7B115DB4222}"/>
                </c:ext>
              </c:extLst>
            </c:dLbl>
            <c:dLbl>
              <c:idx val="1"/>
              <c:layout>
                <c:manualLayout>
                  <c:x val="1.1768810148731408E-2"/>
                  <c:y val="-1.55408282298046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F8D-44A0-A3F1-E7B115DB4222}"/>
                </c:ext>
              </c:extLst>
            </c:dLbl>
            <c:dLbl>
              <c:idx val="2"/>
              <c:layout>
                <c:manualLayout>
                  <c:x val="-3.1703849518810147E-4"/>
                  <c:y val="1.176290463692038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F8D-44A0-A3F1-E7B115DB4222}"/>
                </c:ext>
              </c:extLst>
            </c:dLbl>
            <c:dLbl>
              <c:idx val="5"/>
              <c:layout>
                <c:manualLayout>
                  <c:x val="4.1666666666666664E-2"/>
                  <c:y val="1.851851851851851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2F8D-44A0-A3F1-E7B115DB42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 anchor="ctr" anchorCtr="0"/>
              <a:lstStyle/>
              <a:p>
                <a:pPr>
                  <a:defRPr b="1">
                    <a:ln>
                      <a:noFill/>
                    </a:ln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ᑲᑎᑦᓱᑎᒃ</c:v>
                </c:pt>
                <c:pt idx="1">
                  <c:v>ᐃᒥᐊᓗᐃᑦ</c:v>
                </c:pt>
                <c:pt idx="2">
                  <c:v>ᕓᓃᑦ</c:v>
                </c:pt>
                <c:pt idx="3">
                  <c:v>ᓲᖑᔪᔭᐃᑦ</c:v>
                </c:pt>
                <c:pt idx="4">
                  <c:v>ᑲᑎᑦᓱᑎᒃ</c:v>
                </c:pt>
                <c:pt idx="5">
                  <c:v>ᒪᕆᔪᐊᓇ</c:v>
                </c:pt>
                <c:pt idx="6">
                  <c:v>ᑯᑮᓐ</c:v>
                </c:pt>
                <c:pt idx="7">
                  <c:v>ᐃᕐᖃᕋᐃᑦ</c:v>
                </c:pt>
              </c:strCache>
            </c:strRef>
          </c:cat>
          <c:val>
            <c:numRef>
              <c:f>Sheet1!$B$2:$B$9</c:f>
              <c:numCache>
                <c:formatCode>_ * #,##0_)\ "$"_ ;_ * \(#,##0\)\ "$"_ ;_ * "-"??_)\ "$"_ ;_ @_ </c:formatCode>
                <c:ptCount val="8"/>
                <c:pt idx="1">
                  <c:v>0</c:v>
                </c:pt>
                <c:pt idx="2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F8D-44A0-A3F1-E7B115DB42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287616"/>
        <c:axId val="142289152"/>
        <c:axId val="0"/>
      </c:bar3DChart>
      <c:catAx>
        <c:axId val="142287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2289152"/>
        <c:crosses val="autoZero"/>
        <c:auto val="1"/>
        <c:lblAlgn val="ctr"/>
        <c:lblOffset val="100"/>
        <c:noMultiLvlLbl val="0"/>
      </c:catAx>
      <c:valAx>
        <c:axId val="142289152"/>
        <c:scaling>
          <c:orientation val="minMax"/>
        </c:scaling>
        <c:delete val="0"/>
        <c:axPos val="l"/>
        <c:majorGridlines/>
        <c:numFmt formatCode="_ * #,##0_)\ &quot;$&quot;_ ;_ * \(#,##0\)\ &quot;$&quot;_ ;_ * &quot;-&quot;??_)\ &quot;$&quot;_ ;_ @_ " sourceLinked="1"/>
        <c:majorTickMark val="out"/>
        <c:minorTickMark val="none"/>
        <c:tickLblPos val="nextTo"/>
        <c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crossAx val="142287616"/>
        <c:crosses val="autoZero"/>
        <c:crossBetween val="between"/>
      </c:valAx>
      <c:spPr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3200"/>
            </a:pPr>
            <a:r>
              <a:rPr lang="iu-Cans-CA"/>
              <a:t>ᐅᒥᐅᔭᖅ</a:t>
            </a:r>
            <a:endParaRPr lang="en-US" dirty="0"/>
          </a:p>
        </c:rich>
      </c:tx>
      <c:overlay val="0"/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Umiujaq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2">
                  <a:lumMod val="60000"/>
                  <a:lumOff val="40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F8D-44A0-A3F1-E7B115DB422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F8D-44A0-A3F1-E7B115DB422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F8D-44A0-A3F1-E7B115DB4222}"/>
              </c:ext>
            </c:extLst>
          </c:dPt>
          <c:dPt>
            <c:idx val="3"/>
            <c:invertIfNegative val="0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2-2F8D-44A0-A3F1-E7B115DB422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2F8D-44A0-A3F1-E7B115DB4222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4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4-2F8D-44A0-A3F1-E7B115DB4222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6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2F8D-44A0-A3F1-E7B115DB4222}"/>
              </c:ext>
            </c:extLst>
          </c:dPt>
          <c:dPt>
            <c:idx val="9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6-2F8D-44A0-A3F1-E7B115DB422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2F8D-44A0-A3F1-E7B115DB4222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2F8D-44A0-A3F1-E7B115DB4222}"/>
              </c:ext>
            </c:extLst>
          </c:dPt>
          <c:dPt>
            <c:idx val="13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8-2F8D-44A0-A3F1-E7B115DB4222}"/>
              </c:ext>
            </c:extLst>
          </c:dPt>
          <c:dLbls>
            <c:dLbl>
              <c:idx val="0"/>
              <c:layout>
                <c:manualLayout>
                  <c:x val="9.9831583552056E-3"/>
                  <c:y val="-9.34660250801983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8D-44A0-A3F1-E7B115DB4222}"/>
                </c:ext>
              </c:extLst>
            </c:dLbl>
            <c:dLbl>
              <c:idx val="1"/>
              <c:layout>
                <c:manualLayout>
                  <c:x val="6.2132545931758527E-3"/>
                  <c:y val="1.1258384368620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F8D-44A0-A3F1-E7B115DB4222}"/>
                </c:ext>
              </c:extLst>
            </c:dLbl>
            <c:dLbl>
              <c:idx val="2"/>
              <c:layout>
                <c:manualLayout>
                  <c:x val="-3.1703849518810147E-4"/>
                  <c:y val="1.176290463692038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F8D-44A0-A3F1-E7B115DB4222}"/>
                </c:ext>
              </c:extLst>
            </c:dLbl>
            <c:dLbl>
              <c:idx val="5"/>
              <c:layout>
                <c:manualLayout>
                  <c:x val="1.8055555555555554E-2"/>
                  <c:y val="-1.85185185185185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2F8D-44A0-A3F1-E7B115DB42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 anchor="ctr" anchorCtr="0"/>
              <a:lstStyle/>
              <a:p>
                <a:pPr>
                  <a:defRPr b="1">
                    <a:ln>
                      <a:noFill/>
                    </a:ln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ᑲᑎᑦᓱᑎᒃ</c:v>
                </c:pt>
                <c:pt idx="1">
                  <c:v>ᐃᒥᐊᓗᐃᑦ</c:v>
                </c:pt>
                <c:pt idx="2">
                  <c:v>ᕓᓃᑦ</c:v>
                </c:pt>
                <c:pt idx="3">
                  <c:v>ᓲᖑᔪᔭᐃᑦ</c:v>
                </c:pt>
                <c:pt idx="4">
                  <c:v>ᑲᑎᑦᓱᑎᒃ</c:v>
                </c:pt>
                <c:pt idx="5">
                  <c:v>ᒪᕆᔪᐊᓇ</c:v>
                </c:pt>
                <c:pt idx="6">
                  <c:v>ᑯᑮᓐ</c:v>
                </c:pt>
                <c:pt idx="7">
                  <c:v>ᐃᕐᖃᕋᐃᑦ</c:v>
                </c:pt>
              </c:strCache>
            </c:strRef>
          </c:cat>
          <c:val>
            <c:numRef>
              <c:f>Sheet1!$B$2:$B$9</c:f>
              <c:numCache>
                <c:formatCode>_ * #,##0_)\ "$"_ ;_ * \(#,##0\)\ "$"_ ;_ * "-"??_)\ "$"_ ;_ @_ </c:formatCode>
                <c:ptCount val="8"/>
                <c:pt idx="0">
                  <c:v>12310</c:v>
                </c:pt>
                <c:pt idx="1">
                  <c:v>0</c:v>
                </c:pt>
                <c:pt idx="2">
                  <c:v>0</c:v>
                </c:pt>
                <c:pt idx="3">
                  <c:v>12310</c:v>
                </c:pt>
                <c:pt idx="4">
                  <c:v>55840</c:v>
                </c:pt>
                <c:pt idx="5">
                  <c:v>28320</c:v>
                </c:pt>
                <c:pt idx="6">
                  <c:v>15600</c:v>
                </c:pt>
                <c:pt idx="7">
                  <c:v>11920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F8D-44A0-A3F1-E7B115DB42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287616"/>
        <c:axId val="142289152"/>
        <c:axId val="0"/>
      </c:bar3DChart>
      <c:catAx>
        <c:axId val="142287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2289152"/>
        <c:crosses val="autoZero"/>
        <c:auto val="1"/>
        <c:lblAlgn val="ctr"/>
        <c:lblOffset val="100"/>
        <c:noMultiLvlLbl val="0"/>
      </c:catAx>
      <c:valAx>
        <c:axId val="142289152"/>
        <c:scaling>
          <c:orientation val="minMax"/>
        </c:scaling>
        <c:delete val="0"/>
        <c:axPos val="l"/>
        <c:majorGridlines/>
        <c:numFmt formatCode="_ * #,##0_)\ &quot;$&quot;_ ;_ * \(#,##0\)\ &quot;$&quot;_ ;_ * &quot;-&quot;??_)\ &quot;$&quot;_ ;_ @_ " sourceLinked="1"/>
        <c:majorTickMark val="out"/>
        <c:minorTickMark val="none"/>
        <c:tickLblPos val="nextTo"/>
        <c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crossAx val="142287616"/>
        <c:crosses val="autoZero"/>
        <c:crossBetween val="between"/>
      </c:valAx>
      <c:spPr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1" i="0" u="none" strike="noStrike" kern="1200" baseline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iu-Cans-CA" sz="3200" b="1" i="0" baseline="0" dirty="0">
                <a:effectLst>
                  <a:outerShdw blurRad="381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ᓄᓇᕕᒃ</a:t>
            </a:r>
            <a:endParaRPr lang="fr-CA" dirty="0">
              <a:effectLst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1" i="0" u="none" strike="noStrike" kern="1200" baseline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pPr>
            <a:endParaRPr lang="fr-CA" dirty="0"/>
          </a:p>
        </c:rich>
      </c:tx>
      <c:layout>
        <c:manualLayout>
          <c:xMode val="edge"/>
          <c:yMode val="edge"/>
          <c:x val="0.43203317447486678"/>
          <c:y val="2.6945308545964029E-2"/>
        </c:manualLayout>
      </c:layout>
      <c:overlay val="0"/>
      <c:spPr>
        <a:scene3d>
          <a:camera prst="orthographicFront"/>
          <a:lightRig rig="threePt" dir="t"/>
        </a:scene3d>
        <a:sp3d>
          <a:bevelT/>
        </a:sp3d>
      </c:spPr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Nunavik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6">
                  <a:lumMod val="75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50800" dist="50800" dir="5400000" algn="ctr" rotWithShape="0">
                  <a:schemeClr val="accent6">
                    <a:lumMod val="75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405A-461C-85C0-39662ACF21A9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outerShdw blurRad="50800" dist="50800" dir="5400000" algn="ctr" rotWithShape="0">
                  <a:schemeClr val="accent6">
                    <a:lumMod val="75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405A-461C-85C0-39662ACF21A9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accent6">
                    <a:lumMod val="75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405A-461C-85C0-39662ACF21A9}"/>
              </c:ext>
            </c:extLst>
          </c:dPt>
          <c:dLbls>
            <c:dLbl>
              <c:idx val="0"/>
              <c:layout>
                <c:manualLayout>
                  <c:x val="2.5187455225281478E-2"/>
                  <c:y val="-5.51038310558087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05A-461C-85C0-39662ACF21A9}"/>
                </c:ext>
              </c:extLst>
            </c:dLbl>
            <c:dLbl>
              <c:idx val="1"/>
              <c:layout>
                <c:manualLayout>
                  <c:x val="1.9765524137164835E-2"/>
                  <c:y val="-4.16427495710353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05A-461C-85C0-39662ACF21A9}"/>
                </c:ext>
              </c:extLst>
            </c:dLbl>
            <c:dLbl>
              <c:idx val="2"/>
              <c:layout>
                <c:manualLayout>
                  <c:x val="2.329405747369789E-2"/>
                  <c:y val="-4.3268141531113025E-2"/>
                </c:manualLayout>
              </c:layout>
              <c:spPr/>
              <c:txPr>
                <a:bodyPr/>
                <a:lstStyle/>
                <a:p>
                  <a:pPr marL="0" indent="0">
                    <a:buFont typeface="Arial" charset="0"/>
                    <a:buNone/>
                    <a:defRPr b="0"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05A-461C-85C0-39662ACF21A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</c:numCache>
            </c:numRef>
          </c:cat>
          <c:val>
            <c:numRef>
              <c:f>Sheet1!$B$2:$B$4</c:f>
              <c:numCache>
                <c:formatCode>_ * #,##0_)\ "$"_ ;_ * \(#,##0\)\ "$"_ ;_ * "-"??_)\ "$"_ ;_ @_ </c:formatCode>
                <c:ptCount val="3"/>
                <c:pt idx="0">
                  <c:v>1841940</c:v>
                </c:pt>
                <c:pt idx="1">
                  <c:v>3573500</c:v>
                </c:pt>
                <c:pt idx="2">
                  <c:v>2957660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05A-461C-85C0-39662ACF21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556160"/>
        <c:axId val="142566144"/>
        <c:axId val="0"/>
      </c:bar3DChart>
      <c:catAx>
        <c:axId val="1425561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2566144"/>
        <c:crosses val="autoZero"/>
        <c:auto val="1"/>
        <c:lblAlgn val="ctr"/>
        <c:lblOffset val="100"/>
        <c:noMultiLvlLbl val="0"/>
      </c:catAx>
      <c:valAx>
        <c:axId val="142566144"/>
        <c:scaling>
          <c:orientation val="minMax"/>
        </c:scaling>
        <c:delete val="0"/>
        <c:axPos val="l"/>
        <c:majorGridlines/>
        <c:numFmt formatCode="_ * #,##0_)\ &quot;$&quot;_ ;_ * \(#,##0\)\ &quot;$&quot;_ ;_ * &quot;-&quot;??_)\ &quot;$&quot;_ ;_ @_ " sourceLinked="1"/>
        <c:majorTickMark val="out"/>
        <c:minorTickMark val="none"/>
        <c:tickLblPos val="nextTo"/>
        <c:spPr>
          <a:effectLst>
            <a:outerShdw blurRad="50800" dist="38100" dir="2700000" algn="tl" rotWithShape="0">
              <a:prstClr val="black">
                <a:alpha val="17000"/>
              </a:prstClr>
            </a:outerShdw>
          </a:effectLst>
        </c:spPr>
        <c:crossAx val="142556160"/>
        <c:crosses val="autoZero"/>
        <c:crossBetween val="between"/>
      </c:valAx>
      <c:spPr>
        <a:noFill/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Nunavik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6">
                  <a:lumMod val="75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50800" dist="50800" dir="5400000" algn="ctr" rotWithShape="0">
                  <a:schemeClr val="accent6">
                    <a:lumMod val="75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7B87-4051-8D12-7F814391685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outerShdw blurRad="50800" dist="50800" dir="5400000" algn="ctr" rotWithShape="0">
                  <a:schemeClr val="accent6">
                    <a:lumMod val="75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7B87-4051-8D12-7F814391685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accent6">
                    <a:lumMod val="75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7B87-4051-8D12-7F8143916852}"/>
              </c:ext>
            </c:extLst>
          </c:dPt>
          <c:dLbls>
            <c:dLbl>
              <c:idx val="0"/>
              <c:layout>
                <c:manualLayout>
                  <c:x val="1.1503630822628902E-2"/>
                  <c:y val="-3.3057669518201681E-2"/>
                </c:manualLayout>
              </c:layout>
              <c:spPr/>
              <c:txPr>
                <a:bodyPr/>
                <a:lstStyle/>
                <a:p>
                  <a:pPr>
                    <a:defRPr sz="1800" b="0">
                      <a:effectLst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B87-4051-8D12-7F8143916852}"/>
                </c:ext>
              </c:extLst>
            </c:dLbl>
            <c:dLbl>
              <c:idx val="1"/>
              <c:layout>
                <c:manualLayout>
                  <c:x val="9.1224298832696844E-3"/>
                  <c:y val="-4.654189657939236E-2"/>
                </c:manualLayout>
              </c:layout>
              <c:spPr/>
              <c:txPr>
                <a:bodyPr/>
                <a:lstStyle/>
                <a:p>
                  <a:pPr>
                    <a:defRPr sz="1800" b="0">
                      <a:effectLst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B87-4051-8D12-7F8143916852}"/>
                </c:ext>
              </c:extLst>
            </c:dLbl>
            <c:dLbl>
              <c:idx val="2"/>
              <c:layout>
                <c:manualLayout>
                  <c:x val="2.329405747369789E-2"/>
                  <c:y val="-4.3268141531113025E-2"/>
                </c:manualLayout>
              </c:layout>
              <c:tx>
                <c:rich>
                  <a:bodyPr/>
                  <a:lstStyle/>
                  <a:p>
                    <a:pPr>
                      <a:defRPr sz="1800" b="0">
                        <a:effectLst/>
                      </a:defRPr>
                    </a:pPr>
                    <a:r>
                      <a:rPr lang="en-US" sz="1800" dirty="0"/>
                      <a:t>56,876</a:t>
                    </a: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7B87-4051-8D12-7F814391685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0">
                    <a:effectLst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</c:numCache>
            </c:numRef>
          </c:cat>
          <c:val>
            <c:numRef>
              <c:f>Sheet1!$B$2:$B$4</c:f>
              <c:numCache>
                <c:formatCode>#,##0_);\(#,##0\)</c:formatCode>
                <c:ptCount val="3"/>
                <c:pt idx="0">
                  <c:v>37964</c:v>
                </c:pt>
                <c:pt idx="1">
                  <c:v>66300</c:v>
                </c:pt>
                <c:pt idx="2">
                  <c:v>56876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B87-4051-8D12-7F81439168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64037760"/>
        <c:axId val="164039296"/>
        <c:axId val="0"/>
      </c:bar3DChart>
      <c:catAx>
        <c:axId val="1640377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 b="0">
                <a:effectLst/>
              </a:defRPr>
            </a:pPr>
            <a:endParaRPr lang="en-US"/>
          </a:p>
        </c:txPr>
        <c:crossAx val="164039296"/>
        <c:crosses val="autoZero"/>
        <c:auto val="1"/>
        <c:lblAlgn val="ctr"/>
        <c:lblOffset val="100"/>
        <c:noMultiLvlLbl val="0"/>
      </c:catAx>
      <c:valAx>
        <c:axId val="164039296"/>
        <c:scaling>
          <c:orientation val="minMax"/>
        </c:scaling>
        <c:delete val="0"/>
        <c:axPos val="l"/>
        <c:majorGridlines/>
        <c:numFmt formatCode="#,##0_);\(#,##0\)" sourceLinked="1"/>
        <c:majorTickMark val="out"/>
        <c:minorTickMark val="none"/>
        <c:tickLblPos val="nextTo"/>
        <c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txPr>
          <a:bodyPr/>
          <a:lstStyle/>
          <a:p>
            <a:pPr>
              <a:defRPr sz="1800" b="0">
                <a:effectLst/>
              </a:defRPr>
            </a:pPr>
            <a:endParaRPr lang="en-US"/>
          </a:p>
        </c:txPr>
        <c:crossAx val="164037760"/>
        <c:crosses val="autoZero"/>
        <c:crossBetween val="between"/>
      </c:valAx>
      <c:spPr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legend>
      <c:legendPos val="r"/>
      <c:overlay val="0"/>
      <c:txPr>
        <a:bodyPr/>
        <a:lstStyle/>
        <a:p>
          <a:pPr>
            <a:defRPr sz="1800" b="0">
              <a:effectLst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 algn="ctr" rtl="0">
        <a:defRPr lang="fr-CA" sz="3200" b="1" i="0" u="none" strike="noStrike" kern="1200" baseline="0" dirty="0" err="1">
          <a:solidFill>
            <a:prstClr val="black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3200"/>
            </a:pPr>
            <a:r>
              <a:rPr lang="iu-Cans-CA" dirty="0"/>
              <a:t>ᐊᑯᓕᕕᒃ</a:t>
            </a:r>
            <a:endParaRPr lang="en-US" dirty="0"/>
          </a:p>
        </c:rich>
      </c:tx>
      <c:overlay val="0"/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Akulivik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2">
                  <a:lumMod val="60000"/>
                  <a:lumOff val="40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F8D-44A0-A3F1-E7B115DB422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F8D-44A0-A3F1-E7B115DB422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F8D-44A0-A3F1-E7B115DB4222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2-2F8D-44A0-A3F1-E7B115DB422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2F8D-44A0-A3F1-E7B115DB4222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4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4-2F8D-44A0-A3F1-E7B115DB4222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6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2F8D-44A0-A3F1-E7B115DB4222}"/>
              </c:ext>
            </c:extLst>
          </c:dPt>
          <c:dPt>
            <c:idx val="9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6-2F8D-44A0-A3F1-E7B115DB422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2F8D-44A0-A3F1-E7B115DB4222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2F8D-44A0-A3F1-E7B115DB4222}"/>
              </c:ext>
            </c:extLst>
          </c:dPt>
          <c:dPt>
            <c:idx val="13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8-2F8D-44A0-A3F1-E7B115DB4222}"/>
              </c:ext>
            </c:extLst>
          </c:dPt>
          <c:dLbls>
            <c:dLbl>
              <c:idx val="0"/>
              <c:layout>
                <c:manualLayout>
                  <c:x val="2.109426946631671E-2"/>
                  <c:y val="-1.675400991542730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vert="horz" anchor="ctr" anchorCtr="0"/>
                <a:lstStyle/>
                <a:p>
                  <a:pPr>
                    <a:defRPr b="1">
                      <a:ln>
                        <a:noFill/>
                      </a:ln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8D-44A0-A3F1-E7B115DB4222}"/>
                </c:ext>
              </c:extLst>
            </c:dLbl>
            <c:dLbl>
              <c:idx val="1"/>
              <c:layout>
                <c:manualLayout>
                  <c:x val="1.1768810148731408E-2"/>
                  <c:y val="-1.183712452610090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vert="horz" anchor="ctr" anchorCtr="0"/>
                <a:lstStyle/>
                <a:p>
                  <a:pPr>
                    <a:defRPr b="1">
                      <a:ln>
                        <a:noFill/>
                      </a:ln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F8D-44A0-A3F1-E7B115DB4222}"/>
                </c:ext>
              </c:extLst>
            </c:dLbl>
            <c:dLbl>
              <c:idx val="2"/>
              <c:layout>
                <c:manualLayout>
                  <c:x val="-3.1703849518810147E-4"/>
                  <c:y val="1.176290463692038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vert="horz" anchor="ctr" anchorCtr="0"/>
                <a:lstStyle/>
                <a:p>
                  <a:pPr>
                    <a:defRPr b="1">
                      <a:ln>
                        <a:noFill/>
                      </a:ln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F8D-44A0-A3F1-E7B115DB4222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vert="horz" anchor="ctr" anchorCtr="0"/>
                <a:lstStyle/>
                <a:p>
                  <a:pPr>
                    <a:defRPr b="1">
                      <a:ln>
                        <a:noFill/>
                      </a:ln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2-2F8D-44A0-A3F1-E7B115DB4222}"/>
                </c:ext>
              </c:extLst>
            </c:dLbl>
            <c:dLbl>
              <c:idx val="4"/>
              <c:layout>
                <c:manualLayout>
                  <c:x val="6.9444444444444441E-3"/>
                  <c:y val="-3.7037037037037038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vert="horz" anchor="ctr" anchorCtr="0"/>
                <a:lstStyle/>
                <a:p>
                  <a:pPr>
                    <a:defRPr b="1">
                      <a:ln>
                        <a:noFill/>
                      </a:ln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71F4-4470-8B5A-76299C1DB1BB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vert="horz" anchor="ctr" anchorCtr="0"/>
                <a:lstStyle/>
                <a:p>
                  <a:pPr>
                    <a:defRPr b="1">
                      <a:ln>
                        <a:noFill/>
                      </a:ln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3-2F8D-44A0-A3F1-E7B115DB4222}"/>
                </c:ext>
              </c:extLst>
            </c:dLbl>
            <c:dLbl>
              <c:idx val="6"/>
              <c:layout>
                <c:manualLayout>
                  <c:x val="1.8055555555555453E-2"/>
                  <c:y val="-1.8518518518518519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vert="horz" anchor="ctr" anchorCtr="0"/>
                <a:lstStyle/>
                <a:p>
                  <a:pPr>
                    <a:defRPr b="1">
                      <a:ln>
                        <a:noFill/>
                      </a:ln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2F8D-44A0-A3F1-E7B115DB4222}"/>
                </c:ext>
              </c:extLst>
            </c:dLbl>
            <c:dLbl>
              <c:idx val="11"/>
              <c:spPr>
                <a:noFill/>
                <a:ln>
                  <a:noFill/>
                </a:ln>
                <a:effectLst/>
              </c:spPr>
              <c:txPr>
                <a:bodyPr rot="0" vert="horz" anchor="ctr" anchorCtr="0"/>
                <a:lstStyle/>
                <a:p>
                  <a:pPr>
                    <a:defRPr b="1">
                      <a:ln>
                        <a:noFill/>
                      </a:ln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1-2F8D-44A0-A3F1-E7B115DB42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5400000" vert="horz" anchor="ctr" anchorCtr="0"/>
              <a:lstStyle/>
              <a:p>
                <a:pPr>
                  <a:defRPr b="1">
                    <a:ln>
                      <a:noFill/>
                    </a:ln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ᑲᑎᑦᓱᑎᒃ</c:v>
                </c:pt>
                <c:pt idx="1">
                  <c:v>ᐃᒥᐊᓗᐃᑦ</c:v>
                </c:pt>
                <c:pt idx="2">
                  <c:v>ᕓᓃᑦ</c:v>
                </c:pt>
                <c:pt idx="3">
                  <c:v>ᓲᖑᔪᔭᐃᑦ</c:v>
                </c:pt>
                <c:pt idx="4">
                  <c:v>ᑲᑎᑦᓱᑎᒃ</c:v>
                </c:pt>
                <c:pt idx="5">
                  <c:v>ᒪᕆᔪᐊᓇ</c:v>
                </c:pt>
                <c:pt idx="6">
                  <c:v>ᑯᑮᓐ</c:v>
                </c:pt>
                <c:pt idx="7">
                  <c:v>ᐃᕐᖃᕋᐃᑦ</c:v>
                </c:pt>
              </c:strCache>
            </c:strRef>
          </c:cat>
          <c:val>
            <c:numRef>
              <c:f>Sheet1!$B$2:$B$9</c:f>
              <c:numCache>
                <c:formatCode>_ * #,##0_)\ "$"_ ;_ * \(#,##0\)\ "$"_ ;_ * "-"??_)\ "$"_ ;_ @_ </c:formatCode>
                <c:ptCount val="8"/>
                <c:pt idx="0">
                  <c:v>24100</c:v>
                </c:pt>
                <c:pt idx="1">
                  <c:v>0</c:v>
                </c:pt>
                <c:pt idx="2">
                  <c:v>0</c:v>
                </c:pt>
                <c:pt idx="3">
                  <c:v>24100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F8D-44A0-A3F1-E7B115DB42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287616"/>
        <c:axId val="142289152"/>
        <c:axId val="0"/>
      </c:bar3DChart>
      <c:catAx>
        <c:axId val="142287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2289152"/>
        <c:crosses val="autoZero"/>
        <c:auto val="1"/>
        <c:lblAlgn val="ctr"/>
        <c:lblOffset val="100"/>
        <c:noMultiLvlLbl val="0"/>
      </c:catAx>
      <c:valAx>
        <c:axId val="142289152"/>
        <c:scaling>
          <c:orientation val="minMax"/>
        </c:scaling>
        <c:delete val="0"/>
        <c:axPos val="l"/>
        <c:majorGridlines/>
        <c:numFmt formatCode="_ * #,##0_)\ &quot;$&quot;_ ;_ * \(#,##0\)\ &quot;$&quot;_ ;_ * &quot;-&quot;??_)\ &quot;$&quot;_ ;_ @_ " sourceLinked="1"/>
        <c:majorTickMark val="out"/>
        <c:minorTickMark val="none"/>
        <c:tickLblPos val="nextTo"/>
        <c:spPr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crossAx val="142287616"/>
        <c:crosses val="autoZero"/>
        <c:crossBetween val="between"/>
      </c:valAx>
      <c:spPr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plotVisOnly val="1"/>
    <c:dispBlanksAs val="gap"/>
    <c:showDLblsOverMax val="0"/>
  </c:chart>
  <c:spPr>
    <a:effectLst/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3200"/>
            </a:pPr>
            <a:r>
              <a:rPr lang="iu-Cans-CA" dirty="0">
                <a:latin typeface="AiPaiNunavik" panose="020B0600040300060004" pitchFamily="34" charset="0"/>
              </a:rPr>
              <a:t>ᐊᐅᐸᓗᒃ</a:t>
            </a:r>
            <a:endParaRPr lang="en-US" dirty="0"/>
          </a:p>
        </c:rich>
      </c:tx>
      <c:layout>
        <c:manualLayout>
          <c:xMode val="edge"/>
          <c:yMode val="edge"/>
          <c:x val="0.42089227909011379"/>
          <c:y val="1.6666666666666666E-2"/>
        </c:manualLayout>
      </c:layout>
      <c:overlay val="0"/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Aupaluk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2">
                  <a:lumMod val="60000"/>
                  <a:lumOff val="40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F8D-44A0-A3F1-E7B115DB422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F8D-44A0-A3F1-E7B115DB422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F8D-44A0-A3F1-E7B115DB4222}"/>
              </c:ext>
            </c:extLst>
          </c:dPt>
          <c:dPt>
            <c:idx val="3"/>
            <c:invertIfNegative val="0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2-2F8D-44A0-A3F1-E7B115DB422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2F8D-44A0-A3F1-E7B115DB4222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4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4-2F8D-44A0-A3F1-E7B115DB4222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6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2F8D-44A0-A3F1-E7B115DB4222}"/>
              </c:ext>
            </c:extLst>
          </c:dPt>
          <c:dPt>
            <c:idx val="9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6-2F8D-44A0-A3F1-E7B115DB422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2F8D-44A0-A3F1-E7B115DB4222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2F8D-44A0-A3F1-E7B115DB4222}"/>
              </c:ext>
            </c:extLst>
          </c:dPt>
          <c:dPt>
            <c:idx val="13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8-2F8D-44A0-A3F1-E7B115DB4222}"/>
              </c:ext>
            </c:extLst>
          </c:dPt>
          <c:dLbls>
            <c:dLbl>
              <c:idx val="0"/>
              <c:layout>
                <c:manualLayout>
                  <c:x val="1.5538713910761129E-2"/>
                  <c:y val="-4.63836395450568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8D-44A0-A3F1-E7B115DB4222}"/>
                </c:ext>
              </c:extLst>
            </c:dLbl>
            <c:dLbl>
              <c:idx val="1"/>
              <c:layout>
                <c:manualLayout>
                  <c:x val="1.1768810148731408E-2"/>
                  <c:y val="-4.70223097112860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F8D-44A0-A3F1-E7B115DB4222}"/>
                </c:ext>
              </c:extLst>
            </c:dLbl>
            <c:dLbl>
              <c:idx val="2"/>
              <c:layout>
                <c:manualLayout>
                  <c:x val="1.0718503937007873E-3"/>
                  <c:y val="-4.6971857684456247E-2"/>
                </c:manualLayout>
              </c:layout>
              <c:tx>
                <c:rich>
                  <a:bodyPr/>
                  <a:lstStyle/>
                  <a:p>
                    <a:fld id="{0F259952-27FC-44CD-A90E-808E2E082018}" type="VALUE">
                      <a:rPr lang="en-US" b="0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2F8D-44A0-A3F1-E7B115DB4222}"/>
                </c:ext>
              </c:extLst>
            </c:dLbl>
            <c:dLbl>
              <c:idx val="3"/>
              <c:layout>
                <c:manualLayout>
                  <c:x val="1.2500000000000001E-2"/>
                  <c:y val="-1.85185185185185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2F8D-44A0-A3F1-E7B115DB4222}"/>
                </c:ext>
              </c:extLst>
            </c:dLbl>
            <c:dLbl>
              <c:idx val="4"/>
              <c:layout>
                <c:manualLayout>
                  <c:x val="2.7777777777777779E-3"/>
                  <c:y val="-4.62962962962964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28AF-4BA6-AB38-BABFDF41C49E}"/>
                </c:ext>
              </c:extLst>
            </c:dLbl>
            <c:dLbl>
              <c:idx val="5"/>
              <c:layout>
                <c:manualLayout>
                  <c:x val="6.9444444444444441E-3"/>
                  <c:y val="-4.62962962962964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2F8D-44A0-A3F1-E7B115DB4222}"/>
                </c:ext>
              </c:extLst>
            </c:dLbl>
            <c:dLbl>
              <c:idx val="6"/>
              <c:layout>
                <c:manualLayout>
                  <c:x val="-1.3888888888889906E-3"/>
                  <c:y val="-4.44444444444444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2F8D-44A0-A3F1-E7B115DB4222}"/>
                </c:ext>
              </c:extLst>
            </c:dLbl>
            <c:dLbl>
              <c:idx val="7"/>
              <c:layout>
                <c:manualLayout>
                  <c:x val="1.388888888888787E-3"/>
                  <c:y val="-4.44444444444444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2F8D-44A0-A3F1-E7B115DB42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 anchor="ctr" anchorCtr="0"/>
              <a:lstStyle/>
              <a:p>
                <a:pPr>
                  <a:defRPr b="1">
                    <a:ln>
                      <a:noFill/>
                    </a:ln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ᑲᑎᑦᓱᑎᒃ</c:v>
                </c:pt>
                <c:pt idx="1">
                  <c:v>ᐃᒥᐊᓗᐃᑦ</c:v>
                </c:pt>
                <c:pt idx="2">
                  <c:v>ᕓᓃᑦ</c:v>
                </c:pt>
                <c:pt idx="3">
                  <c:v>ᓲᖑᔪᔭᐃᑦ</c:v>
                </c:pt>
                <c:pt idx="4">
                  <c:v>ᑲᑎᑦᓱᑎᒃ</c:v>
                </c:pt>
                <c:pt idx="5">
                  <c:v>ᒪᕆᔪᐊᓇ</c:v>
                </c:pt>
                <c:pt idx="6">
                  <c:v>ᑯᑮᓐ</c:v>
                </c:pt>
                <c:pt idx="7">
                  <c:v>ᐃᕐᖃᕋᐃᑦ</c:v>
                </c:pt>
              </c:strCache>
            </c:strRef>
          </c:cat>
          <c:val>
            <c:numRef>
              <c:f>Sheet1!$B$2:$B$9</c:f>
              <c:numCache>
                <c:formatCode>_ * #,##0_)\ "$"_ ;_ * \(#,##0\)\ "$"_ ;_ * "-"??_)\ "$"_ ;_ @_ </c:formatCode>
                <c:ptCount val="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5100</c:v>
                </c:pt>
                <c:pt idx="5">
                  <c:v>0</c:v>
                </c:pt>
                <c:pt idx="6">
                  <c:v>5100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F8D-44A0-A3F1-E7B115DB42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287616"/>
        <c:axId val="142289152"/>
        <c:axId val="0"/>
      </c:bar3DChart>
      <c:catAx>
        <c:axId val="142287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2289152"/>
        <c:crosses val="autoZero"/>
        <c:auto val="1"/>
        <c:lblAlgn val="ctr"/>
        <c:lblOffset val="100"/>
        <c:noMultiLvlLbl val="0"/>
      </c:catAx>
      <c:valAx>
        <c:axId val="142289152"/>
        <c:scaling>
          <c:orientation val="minMax"/>
        </c:scaling>
        <c:delete val="0"/>
        <c:axPos val="l"/>
        <c:majorGridlines/>
        <c:numFmt formatCode="_ * #,##0_)\ &quot;$&quot;_ ;_ * \(#,##0\)\ &quot;$&quot;_ ;_ * &quot;-&quot;??_)\ &quot;$&quot;_ ;_ @_ " sourceLinked="1"/>
        <c:majorTickMark val="out"/>
        <c:minorTickMark val="none"/>
        <c:tickLblPos val="nextTo"/>
        <c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crossAx val="142287616"/>
        <c:crosses val="autoZero"/>
        <c:crossBetween val="between"/>
      </c:valAx>
      <c:spPr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3200"/>
            </a:pPr>
            <a:r>
              <a:rPr lang="iu-Cans-CA" dirty="0"/>
              <a:t>ᐃᓄᑦᔪᐊᖅ</a:t>
            </a:r>
            <a:endParaRPr lang="en-US" dirty="0"/>
          </a:p>
        </c:rich>
      </c:tx>
      <c:overlay val="0"/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Inukjuak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2">
                  <a:lumMod val="60000"/>
                  <a:lumOff val="40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F8D-44A0-A3F1-E7B115DB422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F8D-44A0-A3F1-E7B115DB422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F8D-44A0-A3F1-E7B115DB4222}"/>
              </c:ext>
            </c:extLst>
          </c:dPt>
          <c:dPt>
            <c:idx val="3"/>
            <c:invertIfNegative val="0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2-2F8D-44A0-A3F1-E7B115DB422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2F8D-44A0-A3F1-E7B115DB4222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4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4-2F8D-44A0-A3F1-E7B115DB4222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6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2F8D-44A0-A3F1-E7B115DB4222}"/>
              </c:ext>
            </c:extLst>
          </c:dPt>
          <c:dPt>
            <c:idx val="9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6-2F8D-44A0-A3F1-E7B115DB422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2F8D-44A0-A3F1-E7B115DB4222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2F8D-44A0-A3F1-E7B115DB4222}"/>
              </c:ext>
            </c:extLst>
          </c:dPt>
          <c:dPt>
            <c:idx val="13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8-2F8D-44A0-A3F1-E7B115DB4222}"/>
              </c:ext>
            </c:extLst>
          </c:dPt>
          <c:dLbls>
            <c:dLbl>
              <c:idx val="0"/>
              <c:layout>
                <c:manualLayout>
                  <c:x val="1.692760279965002E-2"/>
                  <c:y val="-2.04577136191309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8D-44A0-A3F1-E7B115DB4222}"/>
                </c:ext>
              </c:extLst>
            </c:dLbl>
            <c:dLbl>
              <c:idx val="1"/>
              <c:layout>
                <c:manualLayout>
                  <c:x val="1.3157699037620298E-2"/>
                  <c:y val="-2.8503791192767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F8D-44A0-A3F1-E7B115DB4222}"/>
                </c:ext>
              </c:extLst>
            </c:dLbl>
            <c:dLbl>
              <c:idx val="2"/>
              <c:layout>
                <c:manualLayout>
                  <c:x val="-3.1703849518810147E-4"/>
                  <c:y val="1.176290463692038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F8D-44A0-A3F1-E7B115DB4222}"/>
                </c:ext>
              </c:extLst>
            </c:dLbl>
            <c:dLbl>
              <c:idx val="3"/>
              <c:layout>
                <c:manualLayout>
                  <c:x val="1.1111111111111009E-2"/>
                  <c:y val="-1.11111111111111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2F8D-44A0-A3F1-E7B115DB4222}"/>
                </c:ext>
              </c:extLst>
            </c:dLbl>
            <c:dLbl>
              <c:idx val="5"/>
              <c:layout>
                <c:manualLayout>
                  <c:x val="1.1111111111111112E-2"/>
                  <c:y val="-1.851851851851851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2F8D-44A0-A3F1-E7B115DB42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 anchor="ctr" anchorCtr="0"/>
              <a:lstStyle/>
              <a:p>
                <a:pPr>
                  <a:defRPr b="1">
                    <a:ln>
                      <a:noFill/>
                    </a:ln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ᑲᑎᑦᓱᑎᒃ</c:v>
                </c:pt>
                <c:pt idx="1">
                  <c:v>ᐃᒥᐊᓗᐃᑦ</c:v>
                </c:pt>
                <c:pt idx="2">
                  <c:v>ᕓᓃᑦ</c:v>
                </c:pt>
                <c:pt idx="3">
                  <c:v>ᓲᖑᔪᔭᐃᑦ</c:v>
                </c:pt>
                <c:pt idx="4">
                  <c:v>ᑲᑎᑦᓱᑎᒃ</c:v>
                </c:pt>
                <c:pt idx="5">
                  <c:v>ᒪᕆᔪᐊᓇ</c:v>
                </c:pt>
                <c:pt idx="6">
                  <c:v>ᑯᑮᓐ</c:v>
                </c:pt>
                <c:pt idx="7">
                  <c:v>ᐃᕐᖃᕋᐃᑦ</c:v>
                </c:pt>
              </c:strCache>
            </c:strRef>
          </c:cat>
          <c:val>
            <c:numRef>
              <c:f>Sheet1!$B$2:$B$9</c:f>
              <c:numCache>
                <c:formatCode>_ * #,##0_)\ "$"_ ;_ * \(#,##0\)\ "$"_ ;_ * "-"??_)\ "$"_ ;_ @_ </c:formatCode>
                <c:ptCount val="8"/>
                <c:pt idx="0">
                  <c:v>36480</c:v>
                </c:pt>
                <c:pt idx="1">
                  <c:v>480</c:v>
                </c:pt>
                <c:pt idx="2">
                  <c:v>0</c:v>
                </c:pt>
                <c:pt idx="3">
                  <c:v>36000</c:v>
                </c:pt>
                <c:pt idx="4">
                  <c:v>6400</c:v>
                </c:pt>
                <c:pt idx="5">
                  <c:v>6400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F8D-44A0-A3F1-E7B115DB42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287616"/>
        <c:axId val="142289152"/>
        <c:axId val="0"/>
      </c:bar3DChart>
      <c:catAx>
        <c:axId val="142287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2289152"/>
        <c:crosses val="autoZero"/>
        <c:auto val="1"/>
        <c:lblAlgn val="ctr"/>
        <c:lblOffset val="100"/>
        <c:noMultiLvlLbl val="0"/>
      </c:catAx>
      <c:valAx>
        <c:axId val="142289152"/>
        <c:scaling>
          <c:orientation val="minMax"/>
        </c:scaling>
        <c:delete val="0"/>
        <c:axPos val="l"/>
        <c:majorGridlines/>
        <c:numFmt formatCode="_ * #,##0_)\ &quot;$&quot;_ ;_ * \(#,##0\)\ &quot;$&quot;_ ;_ * &quot;-&quot;??_)\ &quot;$&quot;_ ;_ @_ " sourceLinked="1"/>
        <c:majorTickMark val="out"/>
        <c:minorTickMark val="none"/>
        <c:tickLblPos val="nextTo"/>
        <c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crossAx val="142287616"/>
        <c:crosses val="autoZero"/>
        <c:crossBetween val="between"/>
      </c:valAx>
      <c:spPr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3200"/>
            </a:pPr>
            <a:r>
              <a:rPr lang="iu-Cans-CA" dirty="0"/>
              <a:t>ᐃᕗᔨᕕᒃ</a:t>
            </a:r>
            <a:endParaRPr lang="en-US" dirty="0"/>
          </a:p>
        </c:rich>
      </c:tx>
      <c:overlay val="0"/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Ivujivik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2">
                  <a:lumMod val="60000"/>
                  <a:lumOff val="40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F8D-44A0-A3F1-E7B115DB422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F8D-44A0-A3F1-E7B115DB422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F8D-44A0-A3F1-E7B115DB4222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2-2F8D-44A0-A3F1-E7B115DB422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2F8D-44A0-A3F1-E7B115DB4222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4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4-2F8D-44A0-A3F1-E7B115DB4222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6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2F8D-44A0-A3F1-E7B115DB4222}"/>
              </c:ext>
            </c:extLst>
          </c:dPt>
          <c:dPt>
            <c:idx val="9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6-2F8D-44A0-A3F1-E7B115DB422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2F8D-44A0-A3F1-E7B115DB4222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2F8D-44A0-A3F1-E7B115DB4222}"/>
              </c:ext>
            </c:extLst>
          </c:dPt>
          <c:dPt>
            <c:idx val="13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8-2F8D-44A0-A3F1-E7B115DB4222}"/>
              </c:ext>
            </c:extLst>
          </c:dPt>
          <c:dLbls>
            <c:dLbl>
              <c:idx val="0"/>
              <c:layout>
                <c:manualLayout>
                  <c:x val="2.109426946631671E-2"/>
                  <c:y val="-2.23095654709827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8D-44A0-A3F1-E7B115DB4222}"/>
                </c:ext>
              </c:extLst>
            </c:dLbl>
            <c:dLbl>
              <c:idx val="1"/>
              <c:layout>
                <c:manualLayout>
                  <c:x val="7.6021434820647419E-3"/>
                  <c:y val="-9.985272674249187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F8D-44A0-A3F1-E7B115DB4222}"/>
                </c:ext>
              </c:extLst>
            </c:dLbl>
            <c:dLbl>
              <c:idx val="2"/>
              <c:layout>
                <c:manualLayout>
                  <c:x val="-3.1703849518810147E-4"/>
                  <c:y val="1.176290463692038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F8D-44A0-A3F1-E7B115DB4222}"/>
                </c:ext>
              </c:extLst>
            </c:dLbl>
            <c:dLbl>
              <c:idx val="5"/>
              <c:layout>
                <c:manualLayout>
                  <c:x val="-2.7777777777777779E-3"/>
                  <c:y val="-7.407407407407407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2F8D-44A0-A3F1-E7B115DB4222}"/>
                </c:ext>
              </c:extLst>
            </c:dLbl>
            <c:dLbl>
              <c:idx val="6"/>
              <c:layout>
                <c:manualLayout>
                  <c:x val="1.6666666666666666E-2"/>
                  <c:y val="-1.66666666666666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2F8D-44A0-A3F1-E7B115DB42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 anchor="ctr" anchorCtr="0"/>
              <a:lstStyle/>
              <a:p>
                <a:pPr>
                  <a:defRPr b="1">
                    <a:ln>
                      <a:noFill/>
                    </a:ln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Sheet1!$A$2:$A$10</c:f>
              <c:strCache>
                <c:ptCount val="9"/>
                <c:pt idx="0">
                  <c:v>ᑲᑎᑦᓱᑎᒃ</c:v>
                </c:pt>
                <c:pt idx="1">
                  <c:v>ᐃᒥᐊᓗᐃᑦ</c:v>
                </c:pt>
                <c:pt idx="2">
                  <c:v>ᕓᓃᑦ</c:v>
                </c:pt>
                <c:pt idx="3">
                  <c:v>94%</c:v>
                </c:pt>
                <c:pt idx="4">
                  <c:v>ᓲᖑᔪᔭᐃᑦ</c:v>
                </c:pt>
                <c:pt idx="5">
                  <c:v>ᑲᑎᑦᓱᑎᒃ</c:v>
                </c:pt>
                <c:pt idx="6">
                  <c:v>ᒪᕆᔪᐊᓇ</c:v>
                </c:pt>
                <c:pt idx="7">
                  <c:v>ᑯᑮᓐ</c:v>
                </c:pt>
                <c:pt idx="8">
                  <c:v>ᐃᕐᖃᕋᐃᑦ</c:v>
                </c:pt>
              </c:strCache>
            </c:strRef>
          </c:cat>
          <c:val>
            <c:numRef>
              <c:f>Sheet1!$B$2:$B$10</c:f>
              <c:numCache>
                <c:formatCode>_ * #,##0_)\ "$"_ ;_ * \(#,##0\)\ "$"_ ;_ * "-"??_)\ "$"_ ;_ @_ </c:formatCode>
                <c:ptCount val="9"/>
                <c:pt idx="0">
                  <c:v>5300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5300</c:v>
                </c:pt>
                <c:pt idx="5">
                  <c:v>3720</c:v>
                </c:pt>
                <c:pt idx="6">
                  <c:v>3720</c:v>
                </c:pt>
                <c:pt idx="7">
                  <c:v>0</c:v>
                </c:pt>
                <c:pt idx="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F8D-44A0-A3F1-E7B115DB42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287616"/>
        <c:axId val="142289152"/>
        <c:axId val="0"/>
      </c:bar3DChart>
      <c:catAx>
        <c:axId val="142287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2289152"/>
        <c:crosses val="autoZero"/>
        <c:auto val="1"/>
        <c:lblAlgn val="ctr"/>
        <c:lblOffset val="100"/>
        <c:noMultiLvlLbl val="0"/>
      </c:catAx>
      <c:valAx>
        <c:axId val="142289152"/>
        <c:scaling>
          <c:orientation val="minMax"/>
        </c:scaling>
        <c:delete val="0"/>
        <c:axPos val="l"/>
        <c:majorGridlines/>
        <c:numFmt formatCode="_ * #,##0_)\ &quot;$&quot;_ ;_ * \(#,##0\)\ &quot;$&quot;_ ;_ * &quot;-&quot;??_)\ &quot;$&quot;_ ;_ @_ " sourceLinked="1"/>
        <c:majorTickMark val="out"/>
        <c:minorTickMark val="none"/>
        <c:tickLblPos val="nextTo"/>
        <c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crossAx val="142287616"/>
        <c:crosses val="autoZero"/>
        <c:crossBetween val="between"/>
      </c:valAx>
      <c:spPr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3200"/>
            </a:pPr>
            <a:r>
              <a:rPr lang="iu-Cans-CA" dirty="0"/>
              <a:t>ᑲᖏᕐᓱᐊᓗᑦᔪᐊᖅ</a:t>
            </a:r>
            <a:endParaRPr lang="en-US" dirty="0"/>
          </a:p>
        </c:rich>
      </c:tx>
      <c:overlay val="0"/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Kangiqsualujjuaq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2">
                  <a:lumMod val="60000"/>
                  <a:lumOff val="40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F8D-44A0-A3F1-E7B115DB422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F8D-44A0-A3F1-E7B115DB422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F8D-44A0-A3F1-E7B115DB4222}"/>
              </c:ext>
            </c:extLst>
          </c:dPt>
          <c:dPt>
            <c:idx val="3"/>
            <c:invertIfNegative val="0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2-2F8D-44A0-A3F1-E7B115DB422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2F8D-44A0-A3F1-E7B115DB4222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4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4-2F8D-44A0-A3F1-E7B115DB4222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6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2F8D-44A0-A3F1-E7B115DB4222}"/>
              </c:ext>
            </c:extLst>
          </c:dPt>
          <c:dPt>
            <c:idx val="9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6-2F8D-44A0-A3F1-E7B115DB422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2F8D-44A0-A3F1-E7B115DB4222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2F8D-44A0-A3F1-E7B115DB4222}"/>
              </c:ext>
            </c:extLst>
          </c:dPt>
          <c:dPt>
            <c:idx val="13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8-2F8D-44A0-A3F1-E7B115DB4222}"/>
              </c:ext>
            </c:extLst>
          </c:dPt>
          <c:dLbls>
            <c:dLbl>
              <c:idx val="0"/>
              <c:layout>
                <c:manualLayout>
                  <c:x val="1.8316491688538931E-2"/>
                  <c:y val="-2.23095654709827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8D-44A0-A3F1-E7B115DB4222}"/>
                </c:ext>
              </c:extLst>
            </c:dLbl>
            <c:dLbl>
              <c:idx val="1"/>
              <c:layout>
                <c:manualLayout>
                  <c:x val="1.0379921259842519E-2"/>
                  <c:y val="-9.985272674249187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F8D-44A0-A3F1-E7B115DB4222}"/>
                </c:ext>
              </c:extLst>
            </c:dLbl>
            <c:dLbl>
              <c:idx val="2"/>
              <c:layout>
                <c:manualLayout>
                  <c:x val="-3.1703849518810147E-4"/>
                  <c:y val="1.176290463692038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F8D-44A0-A3F1-E7B115DB4222}"/>
                </c:ext>
              </c:extLst>
            </c:dLbl>
            <c:dLbl>
              <c:idx val="5"/>
              <c:layout>
                <c:manualLayout>
                  <c:x val="8.3333333333333332E-3"/>
                  <c:y val="-7.407407407407407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2F8D-44A0-A3F1-E7B115DB42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 anchor="ctr" anchorCtr="0"/>
              <a:lstStyle/>
              <a:p>
                <a:pPr>
                  <a:defRPr b="1">
                    <a:ln>
                      <a:noFill/>
                    </a:ln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ᑲᑎᑦᓱᑎᒃ</c:v>
                </c:pt>
                <c:pt idx="1">
                  <c:v>ᐃᒥᐊᓗᐃᑦ</c:v>
                </c:pt>
                <c:pt idx="2">
                  <c:v>ᕓᓃᑦ</c:v>
                </c:pt>
                <c:pt idx="3">
                  <c:v>ᓲᖑᔪᔭᐃᑦ</c:v>
                </c:pt>
                <c:pt idx="4">
                  <c:v>ᑲᑎᑦᓱᑎᒃ</c:v>
                </c:pt>
                <c:pt idx="5">
                  <c:v>ᒪᕆᔪᐊᓇ</c:v>
                </c:pt>
                <c:pt idx="6">
                  <c:v>ᑯᑮᓐ</c:v>
                </c:pt>
                <c:pt idx="7">
                  <c:v>ᐃᕐᖃᕋᐃᑦ</c:v>
                </c:pt>
              </c:strCache>
            </c:strRef>
          </c:cat>
          <c:val>
            <c:numRef>
              <c:f>Sheet1!$B$2:$B$9</c:f>
              <c:numCache>
                <c:formatCode>_ * #,##0_)\ "$"_ ;_ * \(#,##0\)\ "$"_ ;_ * "-"??_)\ "$"_ ;_ @_ </c:formatCode>
                <c:ptCount val="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14040</c:v>
                </c:pt>
                <c:pt idx="5">
                  <c:v>0</c:v>
                </c:pt>
                <c:pt idx="6">
                  <c:v>0</c:v>
                </c:pt>
                <c:pt idx="7">
                  <c:v>14040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F8D-44A0-A3F1-E7B115DB42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287616"/>
        <c:axId val="142289152"/>
        <c:axId val="0"/>
      </c:bar3DChart>
      <c:catAx>
        <c:axId val="142287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2289152"/>
        <c:crosses val="autoZero"/>
        <c:auto val="1"/>
        <c:lblAlgn val="ctr"/>
        <c:lblOffset val="100"/>
        <c:noMultiLvlLbl val="0"/>
      </c:catAx>
      <c:valAx>
        <c:axId val="142289152"/>
        <c:scaling>
          <c:orientation val="minMax"/>
        </c:scaling>
        <c:delete val="0"/>
        <c:axPos val="l"/>
        <c:majorGridlines/>
        <c:numFmt formatCode="_ * #,##0_)\ &quot;$&quot;_ ;_ * \(#,##0\)\ &quot;$&quot;_ ;_ * &quot;-&quot;??_)\ &quot;$&quot;_ ;_ @_ " sourceLinked="1"/>
        <c:majorTickMark val="out"/>
        <c:minorTickMark val="none"/>
        <c:tickLblPos val="nextTo"/>
        <c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crossAx val="142287616"/>
        <c:crosses val="autoZero"/>
        <c:crossBetween val="between"/>
      </c:valAx>
      <c:spPr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3200"/>
            </a:pPr>
            <a:r>
              <a:rPr lang="iu-Cans-CA" dirty="0">
                <a:latin typeface="AiPaiNunavik" panose="020B0600040300060004" pitchFamily="34" charset="0"/>
              </a:rPr>
              <a:t>ᑲᖏᕐᓱᔪᐊᖅ</a:t>
            </a:r>
            <a:endParaRPr lang="en-US" dirty="0"/>
          </a:p>
        </c:rich>
      </c:tx>
      <c:overlay val="0"/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Kangiqsujuaq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2">
                  <a:lumMod val="60000"/>
                  <a:lumOff val="40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F8D-44A0-A3F1-E7B115DB422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F8D-44A0-A3F1-E7B115DB422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F8D-44A0-A3F1-E7B115DB4222}"/>
              </c:ext>
            </c:extLst>
          </c:dPt>
          <c:dPt>
            <c:idx val="3"/>
            <c:invertIfNegative val="0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2-2F8D-44A0-A3F1-E7B115DB422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2F8D-44A0-A3F1-E7B115DB4222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4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4-2F8D-44A0-A3F1-E7B115DB4222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6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2F8D-44A0-A3F1-E7B115DB4222}"/>
              </c:ext>
            </c:extLst>
          </c:dPt>
          <c:dPt>
            <c:idx val="9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6-2F8D-44A0-A3F1-E7B115DB422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2F8D-44A0-A3F1-E7B115DB4222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2F8D-44A0-A3F1-E7B115DB4222}"/>
              </c:ext>
            </c:extLst>
          </c:dPt>
          <c:dPt>
            <c:idx val="13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8-2F8D-44A0-A3F1-E7B115DB4222}"/>
              </c:ext>
            </c:extLst>
          </c:dPt>
          <c:dLbls>
            <c:dLbl>
              <c:idx val="0"/>
              <c:layout>
                <c:manualLayout>
                  <c:x val="2.5260936132983351E-2"/>
                  <c:y val="-2.41614173228346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8D-44A0-A3F1-E7B115DB4222}"/>
                </c:ext>
              </c:extLst>
            </c:dLbl>
            <c:dLbl>
              <c:idx val="1"/>
              <c:layout>
                <c:manualLayout>
                  <c:x val="6.2132545931758527E-3"/>
                  <c:y val="-1.36889763779527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F8D-44A0-A3F1-E7B115DB4222}"/>
                </c:ext>
              </c:extLst>
            </c:dLbl>
            <c:dLbl>
              <c:idx val="2"/>
              <c:layout>
                <c:manualLayout>
                  <c:x val="1.4960739282589676E-2"/>
                  <c:y val="-1.54903762029747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F8D-44A0-A3F1-E7B115DB4222}"/>
                </c:ext>
              </c:extLst>
            </c:dLbl>
            <c:dLbl>
              <c:idx val="3"/>
              <c:layout>
                <c:manualLayout>
                  <c:x val="1.1111111111111009E-2"/>
                  <c:y val="-1.11111111111111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2F8D-44A0-A3F1-E7B115DB4222}"/>
                </c:ext>
              </c:extLst>
            </c:dLbl>
            <c:dLbl>
              <c:idx val="4"/>
              <c:layout>
                <c:manualLayout>
                  <c:x val="5.5555555555554534E-3"/>
                  <c:y val="-2.22222222222222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922E-401D-89FD-F9A3E57AE239}"/>
                </c:ext>
              </c:extLst>
            </c:dLbl>
            <c:dLbl>
              <c:idx val="5"/>
              <c:layout>
                <c:manualLayout>
                  <c:x val="1.8055555555555554E-2"/>
                  <c:y val="-1.29629629629629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2F8D-44A0-A3F1-E7B115DB4222}"/>
                </c:ext>
              </c:extLst>
            </c:dLbl>
            <c:dLbl>
              <c:idx val="6"/>
              <c:layout>
                <c:manualLayout>
                  <c:x val="4.1666666666666666E-3"/>
                  <c:y val="-2.40740740740742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2F8D-44A0-A3F1-E7B115DB42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 anchor="ctr" anchorCtr="0"/>
              <a:lstStyle/>
              <a:p>
                <a:pPr>
                  <a:defRPr b="1">
                    <a:ln>
                      <a:noFill/>
                    </a:ln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ᑲᑎᑦᓱᑎᒃ</c:v>
                </c:pt>
                <c:pt idx="1">
                  <c:v>ᐃᒥᐊᓗᐃᑦ</c:v>
                </c:pt>
                <c:pt idx="2">
                  <c:v>ᕓᓃᑦ</c:v>
                </c:pt>
                <c:pt idx="3">
                  <c:v>ᓲᖑᔪᔭᐃᑦ</c:v>
                </c:pt>
                <c:pt idx="4">
                  <c:v>ᑲᑎᑦᓱᑎᒃ</c:v>
                </c:pt>
                <c:pt idx="5">
                  <c:v>ᒪᕆᔪᐊᓇ</c:v>
                </c:pt>
                <c:pt idx="6">
                  <c:v>ᑯᑮᓐ</c:v>
                </c:pt>
                <c:pt idx="7">
                  <c:v>ᐃᕐᖃᕋᐃᑦ</c:v>
                </c:pt>
              </c:strCache>
            </c:strRef>
          </c:cat>
          <c:val>
            <c:numRef>
              <c:f>Sheet1!$B$2:$B$9</c:f>
              <c:numCache>
                <c:formatCode>_ * #,##0_)\ "$"_ ;_ * \(#,##0\)\ "$"_ ;_ * "-"??_)\ "$"_ ;_ @_ </c:formatCode>
                <c:ptCount val="8"/>
                <c:pt idx="0">
                  <c:v>24450</c:v>
                </c:pt>
                <c:pt idx="1">
                  <c:v>0</c:v>
                </c:pt>
                <c:pt idx="2">
                  <c:v>0</c:v>
                </c:pt>
                <c:pt idx="3">
                  <c:v>24450</c:v>
                </c:pt>
                <c:pt idx="4">
                  <c:v>19160</c:v>
                </c:pt>
                <c:pt idx="5">
                  <c:v>2640</c:v>
                </c:pt>
                <c:pt idx="6">
                  <c:v>7200</c:v>
                </c:pt>
                <c:pt idx="7">
                  <c:v>9320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F8D-44A0-A3F1-E7B115DB42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287616"/>
        <c:axId val="142289152"/>
        <c:axId val="0"/>
      </c:bar3DChart>
      <c:catAx>
        <c:axId val="142287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2289152"/>
        <c:crosses val="autoZero"/>
        <c:auto val="1"/>
        <c:lblAlgn val="ctr"/>
        <c:lblOffset val="100"/>
        <c:noMultiLvlLbl val="0"/>
      </c:catAx>
      <c:valAx>
        <c:axId val="142289152"/>
        <c:scaling>
          <c:orientation val="minMax"/>
        </c:scaling>
        <c:delete val="0"/>
        <c:axPos val="l"/>
        <c:majorGridlines/>
        <c:numFmt formatCode="_ * #,##0_)\ &quot;$&quot;_ ;_ * \(#,##0\)\ &quot;$&quot;_ ;_ * &quot;-&quot;??_)\ &quot;$&quot;_ ;_ @_ " sourceLinked="1"/>
        <c:majorTickMark val="out"/>
        <c:minorTickMark val="none"/>
        <c:tickLblPos val="nextTo"/>
        <c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crossAx val="142287616"/>
        <c:crosses val="autoZero"/>
        <c:crossBetween val="between"/>
      </c:valAx>
      <c:spPr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A2DA11-8E78-4D36-A0DA-713EA0A74443}" type="datetimeFigureOut">
              <a:rPr lang="fr-CA" smtClean="0"/>
              <a:t>2026-01-30</a:t>
            </a:fld>
            <a:endParaRPr lang="fr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8DA4B1-B7F6-4B7E-9D29-45461FE593F0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3241174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8DA4B1-B7F6-4B7E-9D29-45461FE593F0}" type="slidenum">
              <a:rPr lang="fr-CA" smtClean="0"/>
              <a:t>10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0751535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80D2F-61FF-42A5-AC98-070251150C71}" type="datetimeFigureOut">
              <a:rPr lang="en-CA" smtClean="0"/>
              <a:pPr/>
              <a:t>2026-01-30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11023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80D2F-61FF-42A5-AC98-070251150C71}" type="datetimeFigureOut">
              <a:rPr lang="en-CA" smtClean="0"/>
              <a:pPr/>
              <a:t>2026-01-30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03848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80D2F-61FF-42A5-AC98-070251150C71}" type="datetimeFigureOut">
              <a:rPr lang="en-CA" smtClean="0"/>
              <a:pPr/>
              <a:t>2026-01-30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27349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80D2F-61FF-42A5-AC98-070251150C71}" type="datetimeFigureOut">
              <a:rPr lang="en-CA" smtClean="0"/>
              <a:pPr/>
              <a:t>2026-01-30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53851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80D2F-61FF-42A5-AC98-070251150C71}" type="datetimeFigureOut">
              <a:rPr lang="en-CA" smtClean="0"/>
              <a:pPr/>
              <a:t>2026-01-30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63361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80D2F-61FF-42A5-AC98-070251150C71}" type="datetimeFigureOut">
              <a:rPr lang="en-CA" smtClean="0"/>
              <a:pPr/>
              <a:t>2026-01-30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75492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80D2F-61FF-42A5-AC98-070251150C71}" type="datetimeFigureOut">
              <a:rPr lang="en-CA" smtClean="0"/>
              <a:pPr/>
              <a:t>2026-01-30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82824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80D2F-61FF-42A5-AC98-070251150C71}" type="datetimeFigureOut">
              <a:rPr lang="en-CA" smtClean="0"/>
              <a:pPr/>
              <a:t>2026-01-30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3091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80D2F-61FF-42A5-AC98-070251150C71}" type="datetimeFigureOut">
              <a:rPr lang="en-CA" smtClean="0"/>
              <a:pPr/>
              <a:t>2026-01-30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01698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80D2F-61FF-42A5-AC98-070251150C71}" type="datetimeFigureOut">
              <a:rPr lang="en-CA" smtClean="0"/>
              <a:pPr/>
              <a:t>2026-01-30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02500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80D2F-61FF-42A5-AC98-070251150C71}" type="datetimeFigureOut">
              <a:rPr lang="en-CA" smtClean="0"/>
              <a:pPr/>
              <a:t>2026-01-30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56790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60000"/>
                <a:lumOff val="40000"/>
              </a:scheme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680D2F-61FF-42A5-AC98-070251150C71}" type="datetimeFigureOut">
              <a:rPr lang="en-CA" smtClean="0"/>
              <a:pPr/>
              <a:t>2026-01-30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65642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88640"/>
            <a:ext cx="7772400" cy="6552728"/>
          </a:xfrm>
          <a:ln w="889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t">
            <a:normAutofit/>
          </a:bodyPr>
          <a:lstStyle/>
          <a:p>
            <a:r>
              <a:rPr lang="fr-CA" b="1" dirty="0" err="1">
                <a:solidFill>
                  <a:srgbClr val="C00000"/>
                </a:solidFill>
                <a:latin typeface="AiPaiNutaaq" pitchFamily="34" charset="0"/>
              </a:rPr>
              <a:t>ᑲᑎᕕᐅᑉ</a:t>
            </a:r>
            <a:r>
              <a:rPr lang="fr-CA" b="1" dirty="0">
                <a:solidFill>
                  <a:srgbClr val="C00000"/>
                </a:solidFill>
                <a:latin typeface="AiPaiNutaaq" pitchFamily="34" charset="0"/>
              </a:rPr>
              <a:t>  </a:t>
            </a:r>
            <a:r>
              <a:rPr lang="fr-CA" b="1" dirty="0" err="1">
                <a:solidFill>
                  <a:srgbClr val="C00000"/>
                </a:solidFill>
                <a:latin typeface="AiPaiNutaaq" pitchFamily="34" charset="0"/>
              </a:rPr>
              <a:t>ᐳᓖᓯᖏᑦ</a:t>
            </a:r>
            <a:r>
              <a:rPr lang="fr-CA" b="1" dirty="0" err="1">
                <a:solidFill>
                  <a:srgbClr val="C00000"/>
                </a:solidFill>
                <a:latin typeface="AiPaiNunavik" panose="020B0600040300060004" pitchFamily="34" charset="0"/>
              </a:rPr>
              <a:t>b</a:t>
            </a:r>
            <a:r>
              <a:rPr lang="fr-CA" b="1" dirty="0">
                <a:solidFill>
                  <a:srgbClr val="C00000"/>
                </a:solidFill>
                <a:latin typeface="AiPaiNunavik" panose="020B0600040300060004" pitchFamily="34" charset="0"/>
              </a:rPr>
              <a:t> Wi3lymJ5 c3ysiq5 </a:t>
            </a:r>
            <a:r>
              <a:rPr lang="fr-CA" b="1" dirty="0">
                <a:solidFill>
                  <a:srgbClr val="C00000"/>
                </a:solidFill>
                <a:latin typeface="AiPaiNutaaq" pitchFamily="34" charset="0"/>
              </a:rPr>
              <a:t> </a:t>
            </a:r>
            <a:r>
              <a:rPr lang="fr-CA" b="1" dirty="0" err="1">
                <a:solidFill>
                  <a:srgbClr val="C00000"/>
                </a:solidFill>
                <a:latin typeface="AiPaiNutaaq" pitchFamily="34" charset="0"/>
              </a:rPr>
              <a:t>ᑎᒍᔨᓂᕆᕙᑦᑕᖏᑦ</a:t>
            </a:r>
            <a:endParaRPr lang="en-CA" b="1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5856" y="2348880"/>
            <a:ext cx="2646180" cy="32169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763688" y="5891058"/>
            <a:ext cx="59765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solidFill>
                  <a:srgbClr val="C00000"/>
                </a:solidFill>
                <a:latin typeface="AiPaiNutaaq" pitchFamily="34" charset="0"/>
              </a:rPr>
              <a:t>ᔭᓄᐊᔨ</a:t>
            </a:r>
            <a:r>
              <a:rPr lang="en-US" sz="2800" dirty="0">
                <a:solidFill>
                  <a:srgbClr val="C00000"/>
                </a:solidFill>
                <a:latin typeface="AiPaiNutaaq" pitchFamily="34" charset="0"/>
              </a:rPr>
              <a:t> 1-ᒥᑦ ᑎ</a:t>
            </a:r>
            <a:r>
              <a:rPr lang="iu-Cans-CA" sz="2800" dirty="0">
                <a:solidFill>
                  <a:srgbClr val="C00000"/>
                </a:solidFill>
                <a:latin typeface="AiPaiNutaaq" pitchFamily="34" charset="0"/>
              </a:rPr>
              <a:t>ᓯᒻᐱᕆ</a:t>
            </a:r>
            <a:r>
              <a:rPr lang="en-US" sz="2800" dirty="0">
                <a:solidFill>
                  <a:srgbClr val="C00000"/>
                </a:solidFill>
                <a:latin typeface="AiPaiNutaaq" pitchFamily="34" charset="0"/>
              </a:rPr>
              <a:t> 31-ᒧᑦ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727759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1370673692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37077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4025080014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068264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2771445187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936941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1827882618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936775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516572759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20898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1146827619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304796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2610652512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346731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2803033440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333808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2712871497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991989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2386343566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040270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2</a:t>
            </a:fld>
            <a:endParaRPr lang="en-CA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453115"/>
            <a:ext cx="1023760" cy="117892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907704" y="642467"/>
            <a:ext cx="6624736" cy="800219"/>
          </a:xfrm>
          <a:prstGeom prst="rect">
            <a:avLst/>
          </a:prstGeom>
          <a:noFill/>
          <a:ln w="635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iu-Cans-CA" sz="2800" b="1" dirty="0"/>
              <a:t>ᐊᓪᓚᑕᕕᑯᕐᑐᕕᓂᑦ ᑎᒍᔨᓐᓂᓂᖏᑦ</a:t>
            </a:r>
            <a:r>
              <a:rPr lang="en-CA" sz="2800" b="1" dirty="0"/>
              <a:t> </a:t>
            </a:r>
            <a:endParaRPr lang="fr-CA" sz="2800" b="1" dirty="0"/>
          </a:p>
          <a:p>
            <a:pPr algn="ctr"/>
            <a:r>
              <a:rPr lang="iu-Cans-CA" b="1" dirty="0">
                <a:solidFill>
                  <a:srgbClr val="C00000"/>
                </a:solidFill>
              </a:rPr>
              <a:t>ᓰᑎᒻᐱᕆᒥ</a:t>
            </a:r>
            <a:r>
              <a:rPr lang="en-CA" b="1" dirty="0">
                <a:solidFill>
                  <a:srgbClr val="C00000"/>
                </a:solidFill>
              </a:rPr>
              <a:t> - </a:t>
            </a:r>
            <a:r>
              <a:rPr lang="iu-Cans-CA" b="1" dirty="0">
                <a:solidFill>
                  <a:srgbClr val="C00000"/>
                </a:solidFill>
              </a:rPr>
              <a:t>ᑎᓯᒻᐱᕆᒧᑦ</a:t>
            </a:r>
            <a:r>
              <a:rPr lang="en-CA" b="1" dirty="0">
                <a:solidFill>
                  <a:srgbClr val="C00000"/>
                </a:solidFill>
              </a:rPr>
              <a:t>  2025</a:t>
            </a:r>
            <a:endParaRPr lang="en-US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graphicFrame>
        <p:nvGraphicFramePr>
          <p:cNvPr id="5" name="Tableau 6">
            <a:extLst>
              <a:ext uri="{FF2B5EF4-FFF2-40B4-BE49-F238E27FC236}">
                <a16:creationId xmlns:a16="http://schemas.microsoft.com/office/drawing/2014/main" id="{9D1E8893-6C18-FAF1-ED2E-347F2FA796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0324790"/>
              </p:ext>
            </p:extLst>
          </p:nvPr>
        </p:nvGraphicFramePr>
        <p:xfrm>
          <a:off x="1619672" y="1700808"/>
          <a:ext cx="6516724" cy="4982214"/>
        </p:xfrm>
        <a:graphic>
          <a:graphicData uri="http://schemas.openxmlformats.org/drawingml/2006/table">
            <a:tbl>
              <a:tblPr/>
              <a:tblGrid>
                <a:gridCol w="44175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991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68168">
                <a:tc>
                  <a:txBody>
                    <a:bodyPr/>
                    <a:lstStyle/>
                    <a:p>
                      <a:pPr algn="l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375 ml 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ᓲ</a:t>
                      </a:r>
                      <a:r>
                        <a:rPr lang="iu-Cans-CA" sz="1800" b="1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ᖑᔪᔭᐃ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ᑦ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fr-CA" sz="1800" b="1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 (</a:t>
                      </a:r>
                      <a:r>
                        <a:rPr lang="iu-Cans-CA" sz="1800" b="1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ᐳᓪᓚᐅᔭᐃᑦ</a:t>
                      </a:r>
                      <a:r>
                        <a:rPr lang="fr-CA" sz="1800" b="1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1,390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l" fontAlgn="b"/>
                      <a:r>
                        <a:rPr lang="iu-Cans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ᑲᓇᐱᔅ</a:t>
                      </a:r>
                      <a:r>
                        <a:rPr lang="en-CA" sz="1800" b="1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 (</a:t>
                      </a:r>
                      <a:r>
                        <a:rPr lang="iu-Cans-CA" sz="1800" b="1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ᑯᔮᒻᑎᒍᑦ</a:t>
                      </a:r>
                      <a:r>
                        <a:rPr lang="en-CA" sz="1800" b="1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) 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43,300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u-Cans-CA" sz="1800" b="1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ᖄᓰᔅ (ᑯᔮᒻᑎᒍᑦ)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AiPaiNutaaq" pitchFamily="34" charset="0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6,800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2908879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ᓂ</a:t>
                      </a:r>
                      <a:r>
                        <a:rPr lang="iu-Cans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ᕆᔭᐅᓲᑦ</a:t>
                      </a:r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iu-Cans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ᐋᒐᔮᓇᑐᑦ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 (</a:t>
                      </a:r>
                      <a:r>
                        <a:rPr lang="iu-Cans-CA" sz="1800" b="1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ᑯᔮᒻᑎᒍᑦ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)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8,400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ᐅ</a:t>
                      </a:r>
                      <a:r>
                        <a:rPr lang="iu-Cans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ᔭᕋᖅ ᐅᕐᓱᖅ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 (</a:t>
                      </a:r>
                      <a:r>
                        <a:rPr lang="iu-Cans-CA" sz="1800" b="1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ᑯᔮᒻᑎᒍᑦ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)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531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8705">
                <a:tc>
                  <a:txBody>
                    <a:bodyPr/>
                    <a:lstStyle/>
                    <a:p>
                      <a:pPr algn="l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ᐃ</a:t>
                      </a:r>
                      <a:r>
                        <a:rPr lang="iu-Cans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ᑦᑎᓴᔭᖅ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AiPaiNunavik" panose="020B0600040300060004" pitchFamily="34" charset="0"/>
                        </a:rPr>
                        <a:t>G</a:t>
                      </a:r>
                      <a:r>
                        <a:rPr lang="iu-Cans-CA" sz="1800" b="1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ᑯᔮᒻᑎᒍᑦ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AiPaiNunavik" panose="020B0600040300060004" pitchFamily="34" charset="0"/>
                        </a:rPr>
                        <a:t>H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263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79151287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u-Cans-CA" sz="1800" b="1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ᐄᔭᒐᑦᓴᔦᑦ</a:t>
                      </a:r>
                      <a:r>
                        <a:rPr lang="en-US" sz="1800" b="1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AiPaiNunavik" panose="020B0600040300060004" pitchFamily="34" charset="0"/>
                        </a:rPr>
                        <a:t>G</a:t>
                      </a:r>
                      <a:r>
                        <a:rPr lang="iu-Cans-CA" sz="1800" b="1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ᑯᔮᒻᑎᒍᑦ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AiPaiNunavik" panose="020B0600040300060004" pitchFamily="34" charset="0"/>
                        </a:rPr>
                        <a:t>H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2915206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u-Cans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ᑯᑮᓐ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iu-Cans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ᐊᐳᑎᒃ </a:t>
                      </a:r>
                      <a:r>
                        <a:rPr lang="iu-Cans-CA" sz="1800" b="1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CA" sz="1800" b="1" i="0" u="none" strike="noStrike" baseline="0" dirty="0">
                          <a:solidFill>
                            <a:srgbClr val="000000"/>
                          </a:solidFill>
                          <a:latin typeface="+mn-lt"/>
                        </a:rPr>
                        <a:t>(</a:t>
                      </a:r>
                      <a:r>
                        <a:rPr lang="iu-Cans-CA" sz="1800" b="1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ᑯᔮᒻᑎᒍᑦ</a:t>
                      </a:r>
                      <a:r>
                        <a:rPr lang="en-CA" sz="1800" b="1" i="0" u="none" strike="noStrike" baseline="0" dirty="0">
                          <a:solidFill>
                            <a:srgbClr val="000000"/>
                          </a:solidFill>
                          <a:latin typeface="+mn-lt"/>
                        </a:rPr>
                        <a:t>)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348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0992863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u-Cans-CA" sz="18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ᑑᕐᖏᔫᖅ ᐳᐱᖅ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CA" sz="1800" b="1" i="0" u="none" strike="noStrike" baseline="0" dirty="0">
                          <a:solidFill>
                            <a:srgbClr val="000000"/>
                          </a:solidFill>
                          <a:latin typeface="+mn-lt"/>
                        </a:rPr>
                        <a:t>(</a:t>
                      </a:r>
                      <a:r>
                        <a:rPr lang="iu-Cans-CA" sz="1800" b="1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ᑯᔮᒻᑎᒍᑦ</a:t>
                      </a:r>
                      <a:r>
                        <a:rPr lang="en-CA" sz="1800" b="1" i="0" u="none" strike="noStrike" baseline="0" dirty="0">
                          <a:solidFill>
                            <a:srgbClr val="000000"/>
                          </a:solidFill>
                          <a:latin typeface="+mn-lt"/>
                        </a:rPr>
                        <a:t>)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991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000316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u-Cans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ᑲᓇᐱᔅ 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iu-Cans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ᐅᕐᓱᖅ</a:t>
                      </a:r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(</a:t>
                      </a:r>
                      <a:r>
                        <a:rPr lang="iu-Cans-CA" sz="1800" b="1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ᑯᔮᒻᑎᒍᑦ</a:t>
                      </a:r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)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358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313645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u-Cans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ᑲᓇᐱᔅ</a:t>
                      </a:r>
                      <a:r>
                        <a:rPr lang="en-CA" sz="1800" b="1" i="0" u="none" strike="noStrike" baseline="0" dirty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iu-Cans-CA" sz="1800" b="1" i="0" u="none" strike="noStrike" baseline="0" dirty="0">
                          <a:solidFill>
                            <a:srgbClr val="000000"/>
                          </a:solidFill>
                          <a:latin typeface="+mn-lt"/>
                        </a:rPr>
                        <a:t>ᐃᒧᓯᒪᔪᖅ</a:t>
                      </a:r>
                      <a:r>
                        <a:rPr lang="en-US" sz="1800" b="1" i="0" u="none" strike="noStrike" baseline="0" dirty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CA" sz="1800" b="1" i="0" u="none" strike="noStrike" baseline="0" dirty="0">
                          <a:solidFill>
                            <a:srgbClr val="000000"/>
                          </a:solidFill>
                          <a:latin typeface="+mn-lt"/>
                        </a:rPr>
                        <a:t>(</a:t>
                      </a:r>
                      <a:r>
                        <a:rPr lang="iu-Cans-CA" sz="1800" b="1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ᑯᔮᒻᑎᒍᑦ</a:t>
                      </a:r>
                      <a:r>
                        <a:rPr lang="en-CA" sz="1800" b="1" i="0" u="none" strike="noStrike" baseline="0" dirty="0">
                          <a:solidFill>
                            <a:srgbClr val="000000"/>
                          </a:solidFill>
                          <a:latin typeface="+mn-lt"/>
                        </a:rPr>
                        <a:t>) 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270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5160149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u-Cans-CA" sz="18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ᐃᐊᓪᓰᑏ 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AiPaiNunavik" panose="020B0600040300060004" pitchFamily="34" charset="0"/>
                        </a:rPr>
                        <a:t>G</a:t>
                      </a:r>
                      <a:r>
                        <a:rPr lang="iu-Cans-CA" sz="1800" b="1" i="0" u="none" strike="noStrike" dirty="0">
                          <a:solidFill>
                            <a:srgbClr val="000000"/>
                          </a:solidFill>
                          <a:latin typeface="AiPaiNunavik" panose="020B0600040300060004" pitchFamily="34" charset="0"/>
                        </a:rPr>
                        <a:t>ᐊᖏᓂᖓ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AiPaiNunavik" panose="020B0600040300060004" pitchFamily="34" charset="0"/>
                        </a:rPr>
                        <a:t>H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7512015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u-Cans-CA" sz="18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ᕚᑉ ᑲᓇᐱᔅᓴᔪ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  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AiPaiNunavik" panose="020B0600040300060004" pitchFamily="34" charset="0"/>
                        </a:rPr>
                        <a:t>G</a:t>
                      </a:r>
                      <a:r>
                        <a:rPr lang="iu-Cans-CA" sz="18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ᐳᔫᖅᑎᑦᑎᔾᔪᑎ</a:t>
                      </a:r>
                      <a:r>
                        <a:rPr lang="en-US" sz="1800" b="1" i="0" kern="1200" dirty="0">
                          <a:solidFill>
                            <a:schemeClr val="tx1"/>
                          </a:solidFill>
                          <a:effectLst/>
                          <a:latin typeface="AiPaiNunavik" panose="020B0600040300060004" pitchFamily="34" charset="0"/>
                          <a:ea typeface="+mn-ea"/>
                          <a:cs typeface="+mn-cs"/>
                        </a:rPr>
                        <a:t>H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80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0945423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u-Cans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ᓱᐳᒍᑏᑦ ᐱᔭᐅᒋᐊᖃᖏᑐᑦ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2,400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95150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59627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1859932645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607590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1313495581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471894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691680" y="332656"/>
            <a:ext cx="6624736" cy="954107"/>
          </a:xfrm>
          <a:prstGeom prst="rect">
            <a:avLst/>
          </a:prstGeom>
          <a:noFill/>
          <a:ln w="635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iu-Cans-CA" sz="28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iPaiNutaaq" pitchFamily="34" charset="0"/>
              </a:rPr>
              <a:t>ᐊᑭᖏᑦᑕ ᐊᑦᔨᒌᖕᖏᓂᖏᑦ:</a:t>
            </a:r>
          </a:p>
          <a:p>
            <a:pPr algn="ctr"/>
            <a:r>
              <a:rPr lang="iu-Cans-CA" sz="28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iPaiNutaaq" pitchFamily="34" charset="0"/>
              </a:rPr>
              <a:t>ᒪᓐᑐᔨᐊᓚᒥ ᓄᓇᕕᒥᓪᓗ</a:t>
            </a:r>
            <a:endParaRPr lang="en-US" sz="28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iPaiNutaaq" pitchFamily="34" charset="0"/>
            </a:endParaRPr>
          </a:p>
        </p:txBody>
      </p:sp>
      <p:graphicFrame>
        <p:nvGraphicFramePr>
          <p:cNvPr id="8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17141433"/>
              </p:ext>
            </p:extLst>
          </p:nvPr>
        </p:nvGraphicFramePr>
        <p:xfrm>
          <a:off x="533400" y="1828800"/>
          <a:ext cx="8352927" cy="52608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579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34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711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63677">
                <a:tc>
                  <a:txBody>
                    <a:bodyPr/>
                    <a:lstStyle/>
                    <a:p>
                      <a:r>
                        <a:rPr lang="iu-Cans-CA" dirty="0">
                          <a:solidFill>
                            <a:schemeClr val="tx1"/>
                          </a:solidFill>
                          <a:latin typeface="AiPaiNutaaq" pitchFamily="34" charset="0"/>
                        </a:rPr>
                        <a:t>ᐃᔨᕐᓯᒪᔪᓄᑦ ᓂᐅᕐᕈᑏᑦ</a:t>
                      </a:r>
                      <a:endParaRPr lang="en-US" dirty="0">
                        <a:solidFill>
                          <a:schemeClr val="tx1"/>
                        </a:solidFill>
                        <a:latin typeface="AiPaiNutaaq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u-Cans-CA" dirty="0">
                          <a:solidFill>
                            <a:schemeClr val="tx1"/>
                          </a:solidFill>
                          <a:latin typeface="AiPaiNutaaq" pitchFamily="34" charset="0"/>
                        </a:rPr>
                        <a:t>ᒪᓐᑐᔨᐊᓪ</a:t>
                      </a:r>
                      <a:endParaRPr lang="en-US" dirty="0">
                        <a:solidFill>
                          <a:schemeClr val="tx1"/>
                        </a:solidFill>
                        <a:latin typeface="AiPaiNutaaq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u-Cans-CA" dirty="0">
                          <a:solidFill>
                            <a:schemeClr val="tx1"/>
                          </a:solidFill>
                          <a:latin typeface="AiPaiNutaaq" pitchFamily="34" charset="0"/>
                        </a:rPr>
                        <a:t>ᓄᓇᕕᒃ</a:t>
                      </a:r>
                      <a:endParaRPr lang="en-US" dirty="0">
                        <a:solidFill>
                          <a:schemeClr val="tx1"/>
                        </a:solidFill>
                        <a:latin typeface="AiPaiNutaaq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u-Cans-CA" baseline="0" dirty="0">
                          <a:solidFill>
                            <a:schemeClr val="tx1"/>
                          </a:solidFill>
                          <a:latin typeface="AiPaiNutaaq" pitchFamily="34" charset="0"/>
                        </a:rPr>
                        <a:t>ᐅᖓᑖᓅᕈᑏᑦ</a:t>
                      </a:r>
                      <a:r>
                        <a:rPr lang="en-US" baseline="0" dirty="0">
                          <a:solidFill>
                            <a:schemeClr val="tx1"/>
                          </a:solidFill>
                          <a:latin typeface="AiPaiNutaaq" pitchFamily="34" charset="0"/>
                        </a:rPr>
                        <a:t> ($)</a:t>
                      </a:r>
                      <a:endParaRPr lang="en-US" dirty="0">
                        <a:solidFill>
                          <a:schemeClr val="tx1"/>
                        </a:solidFill>
                        <a:latin typeface="AiPaiNutaaq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3123">
                <a:tc>
                  <a:txBody>
                    <a:bodyPr/>
                    <a:lstStyle/>
                    <a:p>
                      <a:r>
                        <a:rPr lang="iu-Cans-CA" dirty="0">
                          <a:latin typeface="AiPaiNutaaq" pitchFamily="34" charset="0"/>
                        </a:rPr>
                        <a:t>ᒪᕆᔪᐊᓇ (ᑯᔮᒻ ᐊᑐᓂᑦ)</a:t>
                      </a:r>
                      <a:endParaRPr lang="en-US" dirty="0">
                        <a:latin typeface="AiPaiNutaaq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$10.00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$40.00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+$30.00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r>
                        <a:rPr lang="iu-Cans-CA" dirty="0">
                          <a:latin typeface="AiPaiNutaaq" pitchFamily="34" charset="0"/>
                        </a:rPr>
                        <a:t>ᖄᓰᔅ (ᑯᔮᒻ ᐊᑐᓂᑦ)</a:t>
                      </a:r>
                      <a:endParaRPr lang="en-US" baseline="0" dirty="0">
                        <a:latin typeface="AiPaiNutaaq" pitchFamily="34" charset="0"/>
                      </a:endParaRPr>
                    </a:p>
                    <a:p>
                      <a:r>
                        <a:rPr lang="en-US" baseline="0" dirty="0">
                          <a:latin typeface="AiPaiNutaaq" pitchFamily="34" charset="0"/>
                        </a:rPr>
                        <a:t> </a:t>
                      </a:r>
                      <a:r>
                        <a:rPr lang="iu-Cans-CA" baseline="0" dirty="0">
                          <a:latin typeface="AiPaiNutaaq" pitchFamily="34" charset="0"/>
                        </a:rPr>
                        <a:t>(ᐳᓪᓚᐅᔮᐲᑦ ᐊᑐᓂᑦ)</a:t>
                      </a:r>
                      <a:endParaRPr lang="en-US" dirty="0">
                        <a:latin typeface="AiPaiNutaaq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$15.00</a:t>
                      </a:r>
                    </a:p>
                    <a:p>
                      <a:r>
                        <a:rPr lang="en-US" dirty="0"/>
                        <a:t>$25.00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$40.00</a:t>
                      </a:r>
                    </a:p>
                    <a:p>
                      <a:r>
                        <a:rPr lang="en-US" dirty="0"/>
                        <a:t>$40.00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+$25.00</a:t>
                      </a:r>
                    </a:p>
                    <a:p>
                      <a:r>
                        <a:rPr lang="en-US" b="1" dirty="0"/>
                        <a:t>+$15.00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r>
                        <a:rPr lang="iu-Cans-CA" baseline="0" dirty="0">
                          <a:latin typeface="AiPaiNutaaq" pitchFamily="34" charset="0"/>
                        </a:rPr>
                        <a:t>ᐊᐳᑎ (ᑯᔮᒻ ᐊᑐᓂᑦ</a:t>
                      </a:r>
                      <a:r>
                        <a:rPr lang="en-US" baseline="0" dirty="0">
                          <a:latin typeface="AiPaiNutaaq" pitchFamily="34" charset="0"/>
                        </a:rPr>
                        <a:t>)</a:t>
                      </a:r>
                      <a:endParaRPr lang="en-US" dirty="0">
                        <a:latin typeface="AiPaiNutaaq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$50.00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$300.00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+$250.00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iu-Cans-CA" dirty="0">
                          <a:latin typeface="AiPaiNutaaq" pitchFamily="34" charset="0"/>
                        </a:rPr>
                        <a:t>ᐃᕐᖃᕋᐃᑦ</a:t>
                      </a:r>
                      <a:endParaRPr lang="en-US" dirty="0">
                        <a:latin typeface="AiPaiNutaaq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$2.00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$40.00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+$38.00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18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ᓂ</a:t>
                      </a:r>
                      <a:r>
                        <a:rPr lang="iu-Cans-CA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ᕆᔭᐅᓲᑦ</a:t>
                      </a:r>
                      <a:r>
                        <a:rPr lang="en-CA" sz="18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iu-Cans-CA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ᐋᒐᔮᓇᑐᑦ</a:t>
                      </a:r>
                      <a:r>
                        <a:rPr lang="fr-CA" sz="18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 (ᑯ</a:t>
                      </a:r>
                      <a:r>
                        <a:rPr lang="iu-Cans-CA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ᕌᒻ</a:t>
                      </a:r>
                      <a:r>
                        <a:rPr lang="fr-CA" sz="18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)</a:t>
                      </a:r>
                    </a:p>
                    <a:p>
                      <a:r>
                        <a:rPr lang="iu-Cans-CA" dirty="0">
                          <a:latin typeface="AiPaiNutaaq" pitchFamily="34" charset="0"/>
                        </a:rPr>
                        <a:t>(ᑯᔮᒻ ᐊᑐᓂᑦ)</a:t>
                      </a:r>
                      <a:endParaRPr lang="en-US" dirty="0">
                        <a:latin typeface="AiPaiNutaaq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u-Cans-CA" dirty="0"/>
                        <a:t>ᐱᑕᖃᖏᑐ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$50.00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u-Cans-CA" dirty="0"/>
                        <a:t>ᐱᑕᖃᖏᑐ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7979856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fr-CA" sz="18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ᐃ</a:t>
                      </a:r>
                      <a:r>
                        <a:rPr lang="iu-Cans-CA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ᑦᑎᓴᔭᖅ</a:t>
                      </a:r>
                      <a:r>
                        <a:rPr lang="fr-CA" sz="18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iu-Cans-CA" dirty="0">
                          <a:latin typeface="AiPaiNutaaq" pitchFamily="34" charset="0"/>
                        </a:rPr>
                        <a:t>(ᑯᔮᒻ ᐊᑐᓂᑦ)</a:t>
                      </a:r>
                      <a:endParaRPr lang="en-US" dirty="0">
                        <a:latin typeface="AiPaiNutaaq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u-Cans-CA" dirty="0"/>
                        <a:t>ᐱᑕᖃᖏᑐ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$80.00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u-Cans-CA" dirty="0"/>
                        <a:t>ᐱᑕᖃᖏᑐ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9616003"/>
                  </a:ext>
                </a:extLst>
              </a:tr>
              <a:tr h="1801406">
                <a:tc>
                  <a:txBody>
                    <a:bodyPr/>
                    <a:lstStyle/>
                    <a:p>
                      <a:r>
                        <a:rPr lang="en-US" dirty="0"/>
                        <a:t>SMIRNOFF </a:t>
                      </a:r>
                      <a:r>
                        <a:rPr lang="fr-CA" sz="1600" b="0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ᓲ</a:t>
                      </a:r>
                      <a:r>
                        <a:rPr lang="iu-Cans-CA" sz="1600" b="0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ᖑᔪᔭ</a:t>
                      </a:r>
                      <a:r>
                        <a:rPr lang="iu-Cans-CA" sz="1600" b="0" dirty="0">
                          <a:latin typeface="AiPaiNutaaq" pitchFamily="34" charset="0"/>
                        </a:rPr>
                        <a:t>ᖅ</a:t>
                      </a:r>
                      <a:r>
                        <a:rPr lang="en-US" sz="1600" b="0" dirty="0"/>
                        <a:t> </a:t>
                      </a:r>
                      <a:r>
                        <a:rPr lang="en-US" sz="1600" b="0" baseline="0" dirty="0"/>
                        <a:t> </a:t>
                      </a:r>
                      <a:r>
                        <a:rPr lang="en-US" baseline="0" dirty="0"/>
                        <a:t>375ML</a:t>
                      </a:r>
                    </a:p>
                    <a:p>
                      <a:r>
                        <a:rPr lang="en-US" baseline="0" dirty="0"/>
                        <a:t>SMIRNOFF</a:t>
                      </a:r>
                      <a:r>
                        <a:rPr lang="fr-CA" sz="1800" b="0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ᓲ</a:t>
                      </a:r>
                      <a:r>
                        <a:rPr lang="iu-Cans-CA" sz="1800" b="0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ᖑᔪᔭ</a:t>
                      </a:r>
                      <a:r>
                        <a:rPr lang="iu-Cans-CA" sz="1800" b="0" dirty="0">
                          <a:latin typeface="AiPaiNutaaq" pitchFamily="34" charset="0"/>
                        </a:rPr>
                        <a:t>ᖅ</a:t>
                      </a:r>
                      <a:r>
                        <a:rPr lang="en-US" sz="1800" b="0" dirty="0"/>
                        <a:t> </a:t>
                      </a:r>
                      <a:r>
                        <a:rPr lang="en-US" baseline="0" dirty="0"/>
                        <a:t>750ML</a:t>
                      </a:r>
                    </a:p>
                    <a:p>
                      <a:r>
                        <a:rPr lang="en-US" baseline="0" dirty="0"/>
                        <a:t>SMIRNOFF</a:t>
                      </a:r>
                      <a:r>
                        <a:rPr lang="fr-CA" sz="1800" b="0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ᓲ</a:t>
                      </a:r>
                      <a:r>
                        <a:rPr lang="iu-Cans-CA" sz="1800" b="0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ᖑᔪᔭ</a:t>
                      </a:r>
                      <a:r>
                        <a:rPr lang="iu-Cans-CA" sz="1800" b="0" dirty="0">
                          <a:latin typeface="AiPaiNutaaq" pitchFamily="34" charset="0"/>
                        </a:rPr>
                        <a:t>ᖅ</a:t>
                      </a:r>
                      <a:r>
                        <a:rPr lang="en-US" sz="1800" b="0" dirty="0"/>
                        <a:t> </a:t>
                      </a:r>
                      <a:r>
                        <a:rPr lang="en-US" baseline="0" dirty="0"/>
                        <a:t>1.14L</a:t>
                      </a:r>
                    </a:p>
                    <a:p>
                      <a:r>
                        <a:rPr lang="en-US" baseline="0" dirty="0"/>
                        <a:t>SMIRNOFF</a:t>
                      </a:r>
                      <a:r>
                        <a:rPr lang="en-US" b="0" baseline="0" dirty="0"/>
                        <a:t> </a:t>
                      </a:r>
                      <a:r>
                        <a:rPr lang="fr-CA" sz="1800" b="0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ᓲ</a:t>
                      </a:r>
                      <a:r>
                        <a:rPr lang="iu-Cans-CA" sz="1800" b="0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ᖑᔪᔭ</a:t>
                      </a:r>
                      <a:r>
                        <a:rPr lang="iu-Cans-CA" sz="1800" b="0" dirty="0">
                          <a:latin typeface="AiPaiNutaaq" pitchFamily="34" charset="0"/>
                        </a:rPr>
                        <a:t>ᖅ</a:t>
                      </a:r>
                      <a:r>
                        <a:rPr lang="en-US" sz="1800" b="0" dirty="0"/>
                        <a:t> </a:t>
                      </a:r>
                      <a:r>
                        <a:rPr lang="en-US" b="0" dirty="0"/>
                        <a:t> </a:t>
                      </a:r>
                      <a:r>
                        <a:rPr lang="en-US" b="0" baseline="0" dirty="0"/>
                        <a:t>  </a:t>
                      </a:r>
                      <a:r>
                        <a:rPr lang="en-US" baseline="0" dirty="0"/>
                        <a:t>1.75L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$17.20</a:t>
                      </a:r>
                    </a:p>
                    <a:p>
                      <a:r>
                        <a:rPr lang="en-US" dirty="0"/>
                        <a:t>$28.45</a:t>
                      </a:r>
                    </a:p>
                    <a:p>
                      <a:r>
                        <a:rPr lang="en-US" dirty="0"/>
                        <a:t>$41.50</a:t>
                      </a:r>
                    </a:p>
                    <a:p>
                      <a:r>
                        <a:rPr lang="en-US" dirty="0"/>
                        <a:t>$61.75</a:t>
                      </a:r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$120.00</a:t>
                      </a:r>
                    </a:p>
                    <a:p>
                      <a:r>
                        <a:rPr lang="en-US" dirty="0"/>
                        <a:t>$240.00</a:t>
                      </a:r>
                    </a:p>
                    <a:p>
                      <a:r>
                        <a:rPr lang="en-US" dirty="0"/>
                        <a:t>$400.00</a:t>
                      </a:r>
                    </a:p>
                    <a:p>
                      <a:r>
                        <a:rPr lang="en-US" dirty="0"/>
                        <a:t>$600.00</a:t>
                      </a:r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+$102.80</a:t>
                      </a:r>
                    </a:p>
                    <a:p>
                      <a:r>
                        <a:rPr lang="en-US" b="1" dirty="0"/>
                        <a:t>+$211.55</a:t>
                      </a:r>
                    </a:p>
                    <a:p>
                      <a:r>
                        <a:rPr lang="en-US" b="1" dirty="0"/>
                        <a:t>+$358.50</a:t>
                      </a:r>
                    </a:p>
                    <a:p>
                      <a:r>
                        <a:rPr lang="en-US" b="1" dirty="0"/>
                        <a:t>+$538.25</a:t>
                      </a:r>
                    </a:p>
                    <a:p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329608"/>
            <a:ext cx="780356" cy="95715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691680" y="1406105"/>
            <a:ext cx="6408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>
                <a:latin typeface="AiPaiNutaaq" pitchFamily="34" charset="0"/>
              </a:rPr>
              <a:t>ᔭᓄᐊᔨ</a:t>
            </a:r>
            <a:r>
              <a:rPr lang="en-US" dirty="0">
                <a:latin typeface="AiPaiNutaaq" pitchFamily="34" charset="0"/>
              </a:rPr>
              <a:t> 1-ᒥᑦ ᑎ</a:t>
            </a:r>
            <a:r>
              <a:rPr lang="iu-Cans-CA">
                <a:latin typeface="AiPaiNutaaq" pitchFamily="34" charset="0"/>
              </a:rPr>
              <a:t>ᓯᒻᐱᕆᒧᑦ</a:t>
            </a:r>
            <a:r>
              <a:rPr lang="en-US">
                <a:latin typeface="AiPaiNutaaq" pitchFamily="34" charset="0"/>
              </a:rPr>
              <a:t> </a:t>
            </a:r>
            <a:r>
              <a:rPr lang="en-US" dirty="0">
                <a:latin typeface="AiPaiNutaaq" pitchFamily="34" charset="0"/>
              </a:rPr>
              <a:t>31-ᒧᑦ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800424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91680" y="332656"/>
            <a:ext cx="6624736" cy="523220"/>
          </a:xfrm>
          <a:prstGeom prst="rect">
            <a:avLst/>
          </a:prstGeom>
          <a:noFill/>
          <a:ln w="635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fr-CA" sz="2800" b="1">
                <a:latin typeface="AiPaiNutaaq" pitchFamily="34" charset="0"/>
              </a:rPr>
              <a:t>ᐃᒥᐊᓗᐃᑦ ᑎᒍᔦᑦ (ᐊᑭᖏᑦ $)</a:t>
            </a:r>
            <a:endParaRPr lang="fr-CA" sz="2800" b="1" dirty="0">
              <a:latin typeface="AiPaiNutaaq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381121" y="1112970"/>
            <a:ext cx="124585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u-Cans-CA" sz="3200" b="1" dirty="0"/>
              <a:t>ᓄᓇᕕ</a:t>
            </a:r>
            <a:r>
              <a:rPr lang="iu-Cans-CA" sz="3200" dirty="0"/>
              <a:t>ᒃ</a:t>
            </a:r>
            <a:endParaRPr lang="en-US" sz="3200" dirty="0"/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257960068"/>
              </p:ext>
            </p:extLst>
          </p:nvPr>
        </p:nvGraphicFramePr>
        <p:xfrm>
          <a:off x="678433" y="1470557"/>
          <a:ext cx="8352928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8255" y="334608"/>
            <a:ext cx="780356" cy="95715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073597" y="910938"/>
            <a:ext cx="556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>
                <a:latin typeface="AiPaiNutaaq" pitchFamily="34" charset="0"/>
              </a:rPr>
              <a:t>ᔭᓄᐊᔨ</a:t>
            </a:r>
            <a:r>
              <a:rPr lang="en-US" dirty="0">
                <a:latin typeface="AiPaiNutaaq" pitchFamily="34" charset="0"/>
              </a:rPr>
              <a:t> 1-ᒥᑦ ᑎ</a:t>
            </a:r>
            <a:r>
              <a:rPr lang="iu-Cans-CA" dirty="0">
                <a:latin typeface="AiPaiNutaaq" pitchFamily="34" charset="0"/>
              </a:rPr>
              <a:t>ᓯᒻᐱᕆᒧᑦ</a:t>
            </a:r>
            <a:r>
              <a:rPr lang="en-US" dirty="0">
                <a:latin typeface="AiPaiNutaaq" pitchFamily="34" charset="0"/>
              </a:rPr>
              <a:t> 31-ᒧᑦ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048349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91680" y="332656"/>
            <a:ext cx="6624736" cy="523220"/>
          </a:xfrm>
          <a:prstGeom prst="rect">
            <a:avLst/>
          </a:prstGeom>
          <a:noFill/>
          <a:ln w="635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fr-CA" sz="2800" b="1">
                <a:latin typeface="AiPaiNutaaq" pitchFamily="34" charset="0"/>
              </a:rPr>
              <a:t>ᐃᒥᐊᓗᐃᑦ ᑎᒍᔦᑦ</a:t>
            </a:r>
            <a:endParaRPr lang="fr-CA" sz="2800" b="1" dirty="0"/>
          </a:p>
        </p:txBody>
      </p:sp>
      <p:graphicFrame>
        <p:nvGraphicFramePr>
          <p:cNvPr id="8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2964276"/>
              </p:ext>
            </p:extLst>
          </p:nvPr>
        </p:nvGraphicFramePr>
        <p:xfrm>
          <a:off x="1295400" y="1628800"/>
          <a:ext cx="7021016" cy="4556097"/>
        </p:xfrm>
        <a:graphic>
          <a:graphicData uri="http://schemas.openxmlformats.org/drawingml/2006/table">
            <a:tbl>
              <a:tblPr/>
              <a:tblGrid>
                <a:gridCol w="47332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77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47292">
                <a:tc>
                  <a:txBody>
                    <a:bodyPr/>
                    <a:lstStyle/>
                    <a:p>
                      <a:pPr algn="l" fontAlgn="b"/>
                      <a:r>
                        <a:rPr lang="fr-CA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355 ml (</a:t>
                      </a:r>
                      <a:r>
                        <a:rPr lang="iu-Cans-CA" sz="2400" b="1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ᐃ</a:t>
                      </a:r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AiPaiNunavik"/>
                        </a:rPr>
                        <a:t>u</a:t>
                      </a:r>
                      <a:r>
                        <a:rPr lang="iu-Cans-CA" sz="2400" b="1" i="0" u="none" strike="noStrike" dirty="0">
                          <a:solidFill>
                            <a:srgbClr val="000000"/>
                          </a:solidFill>
                          <a:latin typeface="AiPaiNunavik"/>
                        </a:rPr>
                        <a:t>ᐊ</a:t>
                      </a:r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AiPaiNunavik"/>
                        </a:rPr>
                        <a:t>lw5</a:t>
                      </a:r>
                      <a:r>
                        <a:rPr lang="fr-CA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) </a:t>
                      </a:r>
                      <a:r>
                        <a:rPr lang="iu-Cans-CA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ᐃᒥᐊᓗᐃᑦ</a:t>
                      </a:r>
                      <a:endParaRPr lang="fr-CA" sz="2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7292">
                <a:tc>
                  <a:txBody>
                    <a:bodyPr/>
                    <a:lstStyle/>
                    <a:p>
                      <a:pPr algn="l" fontAlgn="b"/>
                      <a:r>
                        <a:rPr lang="fr-CA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375 ml (</a:t>
                      </a:r>
                      <a:r>
                        <a:rPr lang="fr-CA" sz="2400" b="1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ᓲ</a:t>
                      </a:r>
                      <a:r>
                        <a:rPr lang="iu-Cans-CA" sz="2400" b="1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ᖑᔪᔭᐃ</a:t>
                      </a:r>
                      <a:r>
                        <a:rPr lang="fr-CA" sz="2400" b="1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ᑦ</a:t>
                      </a:r>
                      <a:r>
                        <a:rPr lang="fr-CA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1,491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7292">
                <a:tc>
                  <a:txBody>
                    <a:bodyPr/>
                    <a:lstStyle/>
                    <a:p>
                      <a:pPr algn="l" fontAlgn="b"/>
                      <a:r>
                        <a:rPr lang="fr-CA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750 ml </a:t>
                      </a:r>
                      <a:r>
                        <a:rPr lang="fr-CA" sz="2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(</a:t>
                      </a:r>
                      <a:r>
                        <a:rPr lang="fr-CA" sz="2400" b="1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ᓲ</a:t>
                      </a:r>
                      <a:r>
                        <a:rPr lang="iu-Cans-CA" sz="2400" b="1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ᖑᔪᔭᐃ</a:t>
                      </a:r>
                      <a:r>
                        <a:rPr lang="fr-CA" sz="2400" b="1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ᑦ</a:t>
                      </a:r>
                      <a:r>
                        <a:rPr lang="fr-CA" sz="2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)</a:t>
                      </a:r>
                      <a:endParaRPr lang="fr-CA" sz="2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144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7292">
                <a:tc>
                  <a:txBody>
                    <a:bodyPr/>
                    <a:lstStyle/>
                    <a:p>
                      <a:pPr algn="l" fontAlgn="b"/>
                      <a:r>
                        <a:rPr lang="fr-CA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1140 ml </a:t>
                      </a:r>
                      <a:r>
                        <a:rPr lang="fr-CA" sz="2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(</a:t>
                      </a:r>
                      <a:r>
                        <a:rPr lang="fr-CA" sz="2400" b="1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ᓲ</a:t>
                      </a:r>
                      <a:r>
                        <a:rPr lang="iu-Cans-CA" sz="2400" b="1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ᖑᔪᔭᐃ</a:t>
                      </a:r>
                      <a:r>
                        <a:rPr lang="fr-CA" sz="2400" b="1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ᑦ</a:t>
                      </a:r>
                      <a:r>
                        <a:rPr lang="fr-CA" sz="2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)</a:t>
                      </a:r>
                      <a:endParaRPr lang="fr-CA" sz="2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7292">
                <a:tc>
                  <a:txBody>
                    <a:bodyPr/>
                    <a:lstStyle/>
                    <a:p>
                      <a:pPr algn="l" fontAlgn="b"/>
                      <a:r>
                        <a:rPr lang="fr-CA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1750 ml </a:t>
                      </a:r>
                      <a:r>
                        <a:rPr lang="fr-CA" sz="2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(</a:t>
                      </a:r>
                      <a:r>
                        <a:rPr lang="fr-CA" sz="2400" b="1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ᓲ</a:t>
                      </a:r>
                      <a:r>
                        <a:rPr lang="iu-Cans-CA" sz="2400" b="1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ᖑᔪᔭᐃ</a:t>
                      </a:r>
                      <a:r>
                        <a:rPr lang="fr-CA" sz="2400" b="1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ᑦ</a:t>
                      </a:r>
                      <a:r>
                        <a:rPr lang="fr-CA" sz="2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)</a:t>
                      </a:r>
                      <a:endParaRPr lang="fr-CA" sz="2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38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3646">
                <a:tc>
                  <a:txBody>
                    <a:bodyPr/>
                    <a:lstStyle/>
                    <a:p>
                      <a:pPr algn="l" fontAlgn="b"/>
                      <a:r>
                        <a:rPr lang="fr-CA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2000 ml </a:t>
                      </a:r>
                      <a:r>
                        <a:rPr lang="fr-CA" sz="2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(</a:t>
                      </a:r>
                      <a:r>
                        <a:rPr lang="fr-CA" sz="2400" b="1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ᓲ</a:t>
                      </a:r>
                      <a:r>
                        <a:rPr lang="iu-Cans-CA" sz="2400" b="1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ᖑᔪᔭᐃ</a:t>
                      </a:r>
                      <a:r>
                        <a:rPr lang="fr-CA" sz="2400" b="1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ᑦ</a:t>
                      </a:r>
                      <a:r>
                        <a:rPr lang="fr-CA" sz="2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)</a:t>
                      </a:r>
                      <a:endParaRPr lang="fr-CA" sz="2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3646">
                <a:tc>
                  <a:txBody>
                    <a:bodyPr/>
                    <a:lstStyle/>
                    <a:p>
                      <a:pPr algn="l" fontAlgn="b"/>
                      <a:r>
                        <a:rPr lang="fr-CA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4000</a:t>
                      </a:r>
                      <a:r>
                        <a:rPr lang="fr-CA" sz="2400" b="1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 ml (</a:t>
                      </a:r>
                      <a:r>
                        <a:rPr lang="fr-CA" sz="2400" b="1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ᓲ</a:t>
                      </a:r>
                      <a:r>
                        <a:rPr lang="iu-Cans-CA" sz="2400" b="1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ᖑᔪᔭᐃ</a:t>
                      </a:r>
                      <a:r>
                        <a:rPr lang="fr-CA" sz="2400" b="1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ᑦ)</a:t>
                      </a:r>
                      <a:endParaRPr lang="fr-CA" sz="2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4132561"/>
                  </a:ext>
                </a:extLst>
              </a:tr>
              <a:tr h="223646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2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750 ml (</a:t>
                      </a:r>
                      <a:r>
                        <a:rPr lang="iu-Cans-CA" sz="2400" b="1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ᕓᓃᑦ</a:t>
                      </a:r>
                      <a:r>
                        <a:rPr lang="fr-CA" sz="2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)</a:t>
                      </a:r>
                      <a:endParaRPr lang="fr-CA" sz="2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3646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1000 ml (</a:t>
                      </a:r>
                      <a:r>
                        <a:rPr lang="iu-Cans-CA" sz="2400" b="1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ᕓᓃᑦ</a:t>
                      </a:r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)</a:t>
                      </a:r>
                      <a:endParaRPr lang="fr-CA" sz="2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4942909"/>
                  </a:ext>
                </a:extLst>
              </a:tr>
              <a:tr h="447292">
                <a:tc>
                  <a:txBody>
                    <a:bodyPr/>
                    <a:lstStyle/>
                    <a:p>
                      <a:pPr algn="l" fontAlgn="b"/>
                      <a:r>
                        <a:rPr lang="fr-CA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4000 ml (</a:t>
                      </a:r>
                      <a:r>
                        <a:rPr lang="iu-Cans-CA" sz="2400" b="1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ᕓᓃᑦ</a:t>
                      </a:r>
                      <a:r>
                        <a:rPr lang="fr-CA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48796">
                <a:tc>
                  <a:txBody>
                    <a:bodyPr/>
                    <a:lstStyle/>
                    <a:p>
                      <a:pPr algn="l" fontAlgn="b"/>
                      <a:r>
                        <a:rPr lang="iu-Cans-CA" sz="2400" b="1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ᑲᑎᑦᓱᑎᒃ</a:t>
                      </a:r>
                      <a:endParaRPr lang="fr-CA" sz="2400" b="1" i="0" u="none" strike="noStrike" dirty="0">
                        <a:solidFill>
                          <a:srgbClr val="000000"/>
                        </a:solidFill>
                        <a:latin typeface="AiPaiNutaaq" pitchFamily="34" charset="0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1,688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332656"/>
            <a:ext cx="780356" cy="95715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691680" y="961787"/>
            <a:ext cx="556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>
                <a:latin typeface="AiPaiNutaaq" pitchFamily="34" charset="0"/>
              </a:rPr>
              <a:t>ᔭᓄᐊᔨ</a:t>
            </a:r>
            <a:r>
              <a:rPr lang="en-US" dirty="0">
                <a:latin typeface="AiPaiNutaaq" pitchFamily="34" charset="0"/>
              </a:rPr>
              <a:t> 1-ᒥᑦ ᑎ</a:t>
            </a:r>
            <a:r>
              <a:rPr lang="iu-Cans-CA" dirty="0">
                <a:latin typeface="AiPaiNutaaq" pitchFamily="34" charset="0"/>
              </a:rPr>
              <a:t>ᓯᒻᐱᕆᒧᑦ</a:t>
            </a:r>
            <a:r>
              <a:rPr lang="en-US" dirty="0">
                <a:latin typeface="AiPaiNutaaq" pitchFamily="34" charset="0"/>
              </a:rPr>
              <a:t> 31-ᒧᑦ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508613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91680" y="332656"/>
            <a:ext cx="6624736" cy="523220"/>
          </a:xfrm>
          <a:prstGeom prst="rect">
            <a:avLst/>
          </a:prstGeom>
          <a:noFill/>
          <a:ln w="635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iu-Cans-CA" sz="2800" b="1">
                <a:latin typeface="AiPaiNutaaq" pitchFamily="34" charset="0"/>
              </a:rPr>
              <a:t>ᐋᖓᔮᓐᓇᑐᐃᑦ ᑎᒍᔦᑦ (ᐊᑭᖏᑦ $)</a:t>
            </a:r>
            <a:endParaRPr lang="fr-CA" sz="2800" b="1" dirty="0">
              <a:latin typeface="AiPaiNutaaq" pitchFamily="34" charset="0"/>
            </a:endParaRPr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3312476504"/>
              </p:ext>
            </p:extLst>
          </p:nvPr>
        </p:nvGraphicFramePr>
        <p:xfrm>
          <a:off x="539552" y="1412776"/>
          <a:ext cx="8352928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552" y="332656"/>
            <a:ext cx="780356" cy="95715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835696" y="1043444"/>
            <a:ext cx="556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>
                <a:latin typeface="AiPaiNutaaq" pitchFamily="34" charset="0"/>
              </a:rPr>
              <a:t>ᔭᓄᐊᔨ</a:t>
            </a:r>
            <a:r>
              <a:rPr lang="en-US" dirty="0">
                <a:latin typeface="AiPaiNutaaq" pitchFamily="34" charset="0"/>
              </a:rPr>
              <a:t> 1-ᒥᑦ ᑎ</a:t>
            </a:r>
            <a:r>
              <a:rPr lang="iu-Cans-CA" dirty="0">
                <a:latin typeface="AiPaiNutaaq" pitchFamily="34" charset="0"/>
              </a:rPr>
              <a:t>ᓯᒻᐱᕆ</a:t>
            </a:r>
            <a:r>
              <a:rPr lang="en-US" dirty="0">
                <a:latin typeface="AiPaiNutaaq" pitchFamily="34" charset="0"/>
              </a:rPr>
              <a:t> 31-ᒧᑦ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508613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91680" y="332656"/>
            <a:ext cx="6624736" cy="523220"/>
          </a:xfrm>
          <a:prstGeom prst="rect">
            <a:avLst/>
          </a:prstGeom>
          <a:noFill/>
          <a:ln w="635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iu-Cans-CA" sz="2800" b="1" dirty="0">
                <a:latin typeface="AiPaiNutaaq" pitchFamily="34" charset="0"/>
              </a:rPr>
              <a:t>ᒪᕆᔪᐊᓇ</a:t>
            </a:r>
            <a:r>
              <a:rPr lang="en-US" sz="2800" b="1" dirty="0">
                <a:latin typeface="AiPaiNutaaq" pitchFamily="34" charset="0"/>
              </a:rPr>
              <a:t>/ </a:t>
            </a:r>
            <a:r>
              <a:rPr lang="iu-Cans-CA" sz="2800" b="1" i="0" u="none" strike="noStrike" dirty="0">
                <a:solidFill>
                  <a:srgbClr val="000000"/>
                </a:solidFill>
                <a:latin typeface="AiPaiNutaaq" pitchFamily="34" charset="0"/>
              </a:rPr>
              <a:t>ᖄᓰᔅ</a:t>
            </a:r>
            <a:r>
              <a:rPr lang="iu-Cans-CA" sz="2800" b="1" dirty="0">
                <a:latin typeface="AiPaiNutaaq" pitchFamily="34" charset="0"/>
              </a:rPr>
              <a:t> (ᑯᔮᒻᑎᒍᑦ)</a:t>
            </a:r>
            <a:endParaRPr lang="fr-CA" sz="2800" b="1" dirty="0">
              <a:latin typeface="AiPaiNutaaq" pitchFamily="34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1331640" y="6433591"/>
            <a:ext cx="69127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CA" sz="1400" i="1" dirty="0"/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2383017174"/>
              </p:ext>
            </p:extLst>
          </p:nvPr>
        </p:nvGraphicFramePr>
        <p:xfrm>
          <a:off x="539552" y="1412776"/>
          <a:ext cx="8352928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165097" y="1073129"/>
            <a:ext cx="124585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u-Cans-CA" sz="3200" b="1" dirty="0"/>
              <a:t>ᓄᓇᕕ</a:t>
            </a:r>
            <a:r>
              <a:rPr lang="iu-Cans-CA" sz="3200" dirty="0"/>
              <a:t>ᒃ</a:t>
            </a:r>
            <a:endParaRPr lang="en-US" sz="32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1485" y="311605"/>
            <a:ext cx="780356" cy="95715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934716" y="888463"/>
            <a:ext cx="556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>
                <a:latin typeface="AiPaiNutaaq" pitchFamily="34" charset="0"/>
              </a:rPr>
              <a:t>ᔭᓄᐊᔨ</a:t>
            </a:r>
            <a:r>
              <a:rPr lang="en-US" dirty="0">
                <a:latin typeface="AiPaiNutaaq" pitchFamily="34" charset="0"/>
              </a:rPr>
              <a:t> 1-ᒥᑦ ᑎ</a:t>
            </a:r>
            <a:r>
              <a:rPr lang="iu-Cans-CA" dirty="0">
                <a:latin typeface="AiPaiNutaaq" pitchFamily="34" charset="0"/>
              </a:rPr>
              <a:t>ᓯᒻᐱᕆ</a:t>
            </a:r>
            <a:r>
              <a:rPr lang="en-US" dirty="0">
                <a:latin typeface="AiPaiNutaaq" pitchFamily="34" charset="0"/>
              </a:rPr>
              <a:t> 31-ᒧᑦ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800424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91680" y="332656"/>
            <a:ext cx="6624736" cy="954107"/>
          </a:xfrm>
          <a:prstGeom prst="rect">
            <a:avLst/>
          </a:prstGeom>
          <a:noFill/>
          <a:ln w="635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iu-Cans-CA" sz="2800" b="1" dirty="0">
                <a:latin typeface="AiPaiNutaaq" pitchFamily="34" charset="0"/>
              </a:rPr>
              <a:t>ᐆᑦᑐᕋᐅᑎᑕᖏᑦ ᐊᕐᕌᒍᕐᓄᐊᖓᔪᓂᑦ ᐅᓪᓗᒥᒧᑦ</a:t>
            </a:r>
            <a:endParaRPr lang="fr-CA" sz="2800" b="1" dirty="0">
              <a:latin typeface="AiPaiNutaaq" pitchFamily="34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1331640" y="6433591"/>
            <a:ext cx="69127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CA" sz="1400" i="1" dirty="0"/>
          </a:p>
        </p:txBody>
      </p:sp>
      <p:graphicFrame>
        <p:nvGraphicFramePr>
          <p:cNvPr id="8" name="Tableau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447499"/>
              </p:ext>
            </p:extLst>
          </p:nvPr>
        </p:nvGraphicFramePr>
        <p:xfrm>
          <a:off x="708918" y="2286000"/>
          <a:ext cx="7410399" cy="4054482"/>
        </p:xfrm>
        <a:graphic>
          <a:graphicData uri="http://schemas.openxmlformats.org/drawingml/2006/table">
            <a:tbl>
              <a:tblPr/>
              <a:tblGrid>
                <a:gridCol w="22358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619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62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562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0648">
                <a:tc>
                  <a:txBody>
                    <a:bodyPr/>
                    <a:lstStyle/>
                    <a:p>
                      <a:pPr algn="l" fontAlgn="b"/>
                      <a:endParaRPr lang="fr-CA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2023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2024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2025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8365">
                <a:tc>
                  <a:txBody>
                    <a:bodyPr/>
                    <a:lstStyle/>
                    <a:p>
                      <a:pPr algn="l" fontAlgn="b"/>
                      <a:r>
                        <a:rPr lang="iu-Cans-CA" sz="1800" b="1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ᒪᕆᔪᐊᓇ (ᑯᔮᒻᑎᒍᑦ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)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35,639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57,900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49,860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7098">
                <a:tc>
                  <a:txBody>
                    <a:bodyPr/>
                    <a:lstStyle/>
                    <a:p>
                      <a:pPr algn="l" fontAlgn="b"/>
                      <a:r>
                        <a:rPr lang="iu-Cans-CA" sz="1800" b="1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ᖄᓰᔅ (ᑯᔮᒻᑎᒍᑦ)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AiPaiNutaaq" pitchFamily="34" charset="0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2,325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8,400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7,016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39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800" b="1" i="0" u="none" strike="noStrike" baseline="0" dirty="0">
                          <a:solidFill>
                            <a:srgbClr val="000000"/>
                          </a:solidFill>
                          <a:latin typeface="+mn-lt"/>
                        </a:rPr>
                        <a:t>ᑑ</a:t>
                      </a:r>
                      <a:r>
                        <a:rPr lang="iu-Cans-CA" sz="1800" b="1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ᕐᖏᔫᖅ</a:t>
                      </a:r>
                      <a:r>
                        <a:rPr lang="en-CA" sz="1800" b="1" i="0" u="none" strike="noStrike" baseline="0" dirty="0">
                          <a:solidFill>
                            <a:srgbClr val="000000"/>
                          </a:solidFill>
                          <a:latin typeface="+mn-lt"/>
                        </a:rPr>
                        <a:t> - ᐳ</a:t>
                      </a:r>
                      <a:r>
                        <a:rPr lang="iu-Cans-CA" sz="1800" b="1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ᐱᖅ</a:t>
                      </a:r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(ᑯ</a:t>
                      </a:r>
                      <a:r>
                        <a:rPr lang="iu-Cans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ᕌᒻ</a:t>
                      </a:r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)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376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469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991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016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u-Cans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ᑯᑮᓐ 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AiPaiNunavik" panose="020B0600040300060004" pitchFamily="34" charset="0"/>
                        </a:rPr>
                        <a:t>G</a:t>
                      </a:r>
                      <a:r>
                        <a:rPr lang="iu-Cans-CA" sz="1800" b="1" i="0" u="none" strike="noStrike" dirty="0">
                          <a:solidFill>
                            <a:srgbClr val="000000"/>
                          </a:solidFill>
                          <a:latin typeface="AiPaiNunavik" panose="020B0600040300060004" pitchFamily="34" charset="0"/>
                        </a:rPr>
                        <a:t>ᑯᕌᒻ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AiPaiNunavik" panose="020B0600040300060004" pitchFamily="34" charset="0"/>
                        </a:rPr>
                        <a:t>H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588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453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419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9533">
                <a:tc>
                  <a:txBody>
                    <a:bodyPr/>
                    <a:lstStyle/>
                    <a:p>
                      <a:pPr algn="l" fontAlgn="b"/>
                      <a:r>
                        <a:rPr lang="iu-Cans-CA" sz="1800" b="1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ᐃᕐᖃᕋᐃᑦ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AiPaiNutaaq" pitchFamily="34" charset="0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590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606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915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176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ᓂ</a:t>
                      </a:r>
                      <a:r>
                        <a:rPr lang="iu-Cans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ᕆᔭᐅᓲᑦ</a:t>
                      </a:r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iu-Cans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ᐋᒐᔮᓇᑐᑦ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 (ᑯ</a:t>
                      </a:r>
                      <a:r>
                        <a:rPr lang="iu-Cans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ᕌᒻ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)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2,250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13,800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8,400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3780868"/>
                  </a:ext>
                </a:extLst>
              </a:tr>
              <a:tr h="54176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ᐃ</a:t>
                      </a:r>
                      <a:r>
                        <a:rPr lang="iu-Cans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ᑦᑎᓴᔭᖅ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 (ᑯ</a:t>
                      </a:r>
                      <a:r>
                        <a:rPr lang="iu-Cans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ᕌᒻ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)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AiPaiNutaaq" pitchFamily="34" charset="0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136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892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263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4065309"/>
                  </a:ext>
                </a:extLst>
              </a:tr>
            </a:tbl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1284" y="350649"/>
            <a:ext cx="780356" cy="95715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632816" y="1427570"/>
            <a:ext cx="66115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>
                <a:latin typeface="AiPaiNutaaq" pitchFamily="34" charset="0"/>
              </a:rPr>
              <a:t>ᔭᓄᐊᔨ</a:t>
            </a:r>
            <a:r>
              <a:rPr lang="en-US" dirty="0">
                <a:latin typeface="AiPaiNutaaq" pitchFamily="34" charset="0"/>
              </a:rPr>
              <a:t> 1-ᒥᑦ ᑎ</a:t>
            </a:r>
            <a:r>
              <a:rPr lang="iu-Cans-CA" dirty="0">
                <a:latin typeface="AiPaiNutaaq" pitchFamily="34" charset="0"/>
              </a:rPr>
              <a:t>ᓯᒻᐱᕆᒧᑦ</a:t>
            </a:r>
            <a:r>
              <a:rPr lang="en-US" dirty="0">
                <a:latin typeface="AiPaiNutaaq" pitchFamily="34" charset="0"/>
              </a:rPr>
              <a:t> 31-ᒧᑦ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800424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4103564611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562266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3953968640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860369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pe:Receivers xmlns:spe="http://schemas.microsoft.com/sharepoint/events"/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22EA1B9958FE04EB8D2C86D2303693C" ma:contentTypeVersion="7" ma:contentTypeDescription="Create a new document." ma:contentTypeScope="" ma:versionID="5880fa899ae7b5e1ded23edfa5b2ae8a">
  <xsd:schema xmlns:xsd="http://www.w3.org/2001/XMLSchema" xmlns:xs="http://www.w3.org/2001/XMLSchema" xmlns:p="http://schemas.microsoft.com/office/2006/metadata/properties" xmlns:ns2="35b3c3aa-5378-4a85-880c-36c0ae92e27c" targetNamespace="http://schemas.microsoft.com/office/2006/metadata/properties" ma:root="true" ma:fieldsID="a0f2de980d1ac1fda74912225acdeb29" ns2:_="">
    <xsd:import namespace="35b3c3aa-5378-4a85-880c-36c0ae92e27c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b3c3aa-5378-4a85-880c-36c0ae92e27c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FBEA987-D984-4A33-B410-746B458BB38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7685F0F-0B68-4D0E-88E7-DC7C45E6C045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A201AF83-0E25-4E34-889C-86524FF5CA17}">
  <ds:schemaRefs>
    <ds:schemaRef ds:uri="35b3c3aa-5378-4a85-880c-36c0ae92e27c"/>
    <ds:schemaRef ds:uri="http://www.w3.org/XML/1998/namespace"/>
    <ds:schemaRef ds:uri="http://purl.org/dc/dcmitype/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purl.org/dc/terms/"/>
  </ds:schemaRefs>
</ds:datastoreItem>
</file>

<file path=customXml/itemProps4.xml><?xml version="1.0" encoding="utf-8"?>
<ds:datastoreItem xmlns:ds="http://schemas.openxmlformats.org/officeDocument/2006/customXml" ds:itemID="{A6D2360E-89FE-4D39-963C-9CD64FEAD2B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5b3c3aa-5378-4a85-880c-36c0ae92e27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4431</TotalTime>
  <Words>506</Words>
  <Application>Microsoft Office PowerPoint</Application>
  <PresentationFormat>On-screen Show (4:3)</PresentationFormat>
  <Paragraphs>240</Paragraphs>
  <Slides>22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AiPaiNunavik</vt:lpstr>
      <vt:lpstr>AiPaiNutaaq</vt:lpstr>
      <vt:lpstr>Arial</vt:lpstr>
      <vt:lpstr>Arial Black</vt:lpstr>
      <vt:lpstr>Calibri</vt:lpstr>
      <vt:lpstr>Office Theme</vt:lpstr>
      <vt:lpstr>ᑲᑎᕕᐅᑉ  ᐳᓖᓯᖏᑦb Wi3lymJ5 c3ysiq5  ᑎᒍᔨᓂᕆᕙᑦᑕᖏᑦ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KRPF SEIZURES</dc:title>
  <dc:creator>Pierre Bettez</dc:creator>
  <cp:lastModifiedBy>Annette Kauki</cp:lastModifiedBy>
  <cp:revision>235</cp:revision>
  <cp:lastPrinted>2020-02-14T14:05:24Z</cp:lastPrinted>
  <dcterms:created xsi:type="dcterms:W3CDTF">2015-04-30T20:18:02Z</dcterms:created>
  <dcterms:modified xsi:type="dcterms:W3CDTF">2026-01-30T18:24:17Z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0x010100422EA1B9958FE04EB8D2C86D2303693C</vt:lpwstr>
  </property>
</Properties>
</file>