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sldIdLst>
    <p:sldId id="256" r:id="rId6"/>
    <p:sldId id="257" r:id="rId7"/>
    <p:sldId id="258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735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6" d="100"/>
          <a:sy n="76" d="100"/>
        </p:scale>
        <p:origin x="1000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heme" Target="theme/theme1.xml"/><Relationship Id="rId5" Type="http://schemas.openxmlformats.org/officeDocument/2006/relationships/slideMaster" Target="slideMasters/slideMaster1.xml"/><Relationship Id="rId10" Type="http://schemas.openxmlformats.org/officeDocument/2006/relationships/viewProps" Target="viewProps.xml"/><Relationship Id="rId4" Type="http://schemas.openxmlformats.org/officeDocument/2006/relationships/customXml" Target="../customXml/item4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80D2F-61FF-42A5-AC98-070251150C71}" type="datetimeFigureOut">
              <a:rPr lang="en-CA" smtClean="0"/>
              <a:pPr/>
              <a:t>2021-05-15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B69F4-A346-4818-BBCB-A8B84F92CC64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6110232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80D2F-61FF-42A5-AC98-070251150C71}" type="datetimeFigureOut">
              <a:rPr lang="en-CA" smtClean="0"/>
              <a:pPr/>
              <a:t>2021-05-15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B69F4-A346-4818-BBCB-A8B84F92CC64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038484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80D2F-61FF-42A5-AC98-070251150C71}" type="datetimeFigureOut">
              <a:rPr lang="en-CA" smtClean="0"/>
              <a:pPr/>
              <a:t>2021-05-15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B69F4-A346-4818-BBCB-A8B84F92CC64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9273495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80D2F-61FF-42A5-AC98-070251150C71}" type="datetimeFigureOut">
              <a:rPr lang="en-CA" smtClean="0"/>
              <a:pPr/>
              <a:t>2021-05-15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B69F4-A346-4818-BBCB-A8B84F92CC64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1538510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80D2F-61FF-42A5-AC98-070251150C71}" type="datetimeFigureOut">
              <a:rPr lang="en-CA" smtClean="0"/>
              <a:pPr/>
              <a:t>2021-05-15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B69F4-A346-4818-BBCB-A8B84F92CC64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7633610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80D2F-61FF-42A5-AC98-070251150C71}" type="datetimeFigureOut">
              <a:rPr lang="en-CA" smtClean="0"/>
              <a:pPr/>
              <a:t>2021-05-15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B69F4-A346-4818-BBCB-A8B84F92CC64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1754923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80D2F-61FF-42A5-AC98-070251150C71}" type="datetimeFigureOut">
              <a:rPr lang="en-CA" smtClean="0"/>
              <a:pPr/>
              <a:t>2021-05-15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B69F4-A346-4818-BBCB-A8B84F92CC64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7828244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80D2F-61FF-42A5-AC98-070251150C71}" type="datetimeFigureOut">
              <a:rPr lang="en-CA" smtClean="0"/>
              <a:pPr/>
              <a:t>2021-05-15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B69F4-A346-4818-BBCB-A8B84F92CC64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130916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80D2F-61FF-42A5-AC98-070251150C71}" type="datetimeFigureOut">
              <a:rPr lang="en-CA" smtClean="0"/>
              <a:pPr/>
              <a:t>2021-05-15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B69F4-A346-4818-BBCB-A8B84F92CC64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4016986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80D2F-61FF-42A5-AC98-070251150C71}" type="datetimeFigureOut">
              <a:rPr lang="en-CA" smtClean="0"/>
              <a:pPr/>
              <a:t>2021-05-15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B69F4-A346-4818-BBCB-A8B84F92CC64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9025008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80D2F-61FF-42A5-AC98-070251150C71}" type="datetimeFigureOut">
              <a:rPr lang="en-CA" smtClean="0"/>
              <a:pPr/>
              <a:t>2021-05-15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B69F4-A346-4818-BBCB-A8B84F92CC64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8567901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>
                <a:lumMod val="60000"/>
                <a:lumOff val="40000"/>
              </a:schemeClr>
            </a:gs>
            <a:gs pos="50000">
              <a:srgbClr val="4F81BD">
                <a:tint val="44500"/>
                <a:satMod val="160000"/>
              </a:srgbClr>
            </a:gs>
            <a:gs pos="100000">
              <a:srgbClr val="4F81BD">
                <a:tint val="23500"/>
                <a:satMod val="160000"/>
              </a:srgb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680D2F-61FF-42A5-AC98-070251150C71}" type="datetimeFigureOut">
              <a:rPr lang="en-CA" smtClean="0"/>
              <a:pPr/>
              <a:t>2021-05-15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5B69F4-A346-4818-BBCB-A8B84F92CC64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2656424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560" y="188640"/>
            <a:ext cx="7772400" cy="6552728"/>
          </a:xfrm>
          <a:ln w="889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t">
            <a:normAutofit/>
          </a:bodyPr>
          <a:lstStyle/>
          <a:p>
            <a:r>
              <a:rPr lang="fr-CA" sz="5400" b="1" dirty="0">
                <a:solidFill>
                  <a:srgbClr val="C00000"/>
                </a:solidFill>
                <a:latin typeface="Arial Black" panose="020B0A04020102020204" pitchFamily="34" charset="0"/>
              </a:rPr>
              <a:t>NPS OPERATIONS</a:t>
            </a:r>
            <a:endParaRPr lang="en-CA" sz="5400" b="1" dirty="0">
              <a:solidFill>
                <a:srgbClr val="C00000"/>
              </a:solidFill>
              <a:latin typeface="Arial Black" panose="020B0A040201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03648" y="5949280"/>
            <a:ext cx="6400800" cy="62292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r>
              <a:rPr lang="en-CA" dirty="0">
                <a:solidFill>
                  <a:srgbClr val="FF0000"/>
                </a:solidFill>
              </a:rPr>
              <a:t>January 1</a:t>
            </a:r>
            <a:r>
              <a:rPr lang="en-CA" baseline="30000" dirty="0">
                <a:solidFill>
                  <a:srgbClr val="FF0000"/>
                </a:solidFill>
              </a:rPr>
              <a:t>st</a:t>
            </a:r>
            <a:r>
              <a:rPr lang="en-CA" dirty="0">
                <a:solidFill>
                  <a:srgbClr val="FF0000"/>
                </a:solidFill>
              </a:rPr>
              <a:t> to April 30</a:t>
            </a:r>
            <a:r>
              <a:rPr lang="en-CA" baseline="30000" dirty="0">
                <a:solidFill>
                  <a:srgbClr val="FF0000"/>
                </a:solidFill>
              </a:rPr>
              <a:t>th</a:t>
            </a:r>
            <a:r>
              <a:rPr lang="en-CA" dirty="0">
                <a:solidFill>
                  <a:srgbClr val="FF0000"/>
                </a:solidFill>
              </a:rPr>
              <a:t>  2021</a:t>
            </a:r>
            <a:endParaRPr lang="fr-CA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Picture 5" descr="Logo&#10;&#10;Description automatically generated">
            <a:extLst>
              <a:ext uri="{FF2B5EF4-FFF2-40B4-BE49-F238E27FC236}">
                <a16:creationId xmlns:a16="http://schemas.microsoft.com/office/drawing/2014/main" id="{D9519A13-AE15-4FD6-AA7E-BBA2EFF614E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7052" y="1492307"/>
            <a:ext cx="3169895" cy="3873385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12727759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691680" y="332656"/>
            <a:ext cx="6624736" cy="523220"/>
          </a:xfrm>
          <a:prstGeom prst="rect">
            <a:avLst/>
          </a:prstGeom>
          <a:noFill/>
          <a:ln w="635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CA" sz="2800" b="1" dirty="0"/>
              <a:t>Mixed Intervention Unit Operations</a:t>
            </a:r>
            <a:endParaRPr lang="fr-CA" sz="28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1691680" y="974291"/>
            <a:ext cx="6624736" cy="369332"/>
          </a:xfrm>
          <a:prstGeom prst="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pPr algn="ctr"/>
            <a:r>
              <a:rPr lang="fr-CA" b="1" dirty="0" err="1">
                <a:solidFill>
                  <a:srgbClr val="C00000"/>
                </a:solidFill>
              </a:rPr>
              <a:t>January</a:t>
            </a:r>
            <a:r>
              <a:rPr lang="fr-CA" b="1" dirty="0">
                <a:solidFill>
                  <a:srgbClr val="C00000"/>
                </a:solidFill>
              </a:rPr>
              <a:t> – April 2021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251520" y="1844824"/>
            <a:ext cx="8640960" cy="4464496"/>
          </a:xfrm>
        </p:spPr>
        <p:txBody>
          <a:bodyPr anchor="t">
            <a:normAutofit/>
          </a:bodyPr>
          <a:lstStyle/>
          <a:p>
            <a:pPr algn="l"/>
            <a:r>
              <a:rPr lang="en-CA" sz="1400" b="1" u="sng" dirty="0"/>
              <a:t>January 12, 2021</a:t>
            </a:r>
            <a:r>
              <a:rPr lang="en-CA" sz="1400" b="1" dirty="0"/>
              <a:t/>
            </a:r>
            <a:br>
              <a:rPr lang="en-CA" sz="1400" b="1" dirty="0"/>
            </a:br>
            <a:r>
              <a:rPr lang="en-CA" sz="1400" b="1" dirty="0"/>
              <a:t>- </a:t>
            </a:r>
            <a:r>
              <a:rPr lang="en-CA" sz="1400" b="1" dirty="0" err="1"/>
              <a:t>Jeela</a:t>
            </a:r>
            <a:r>
              <a:rPr lang="en-CA" sz="1400" b="1" dirty="0"/>
              <a:t> Tuglavina, originally from Kangiqsualujjuaq, is arrested in Montreal for trafficking methamphetamines and cannabis. The suspect was released by a judge with conditions until her next court appearance. </a:t>
            </a:r>
            <a:br>
              <a:rPr lang="en-CA" sz="1400" b="1" dirty="0"/>
            </a:br>
            <a:r>
              <a:rPr lang="en-CA" sz="1400" b="1" dirty="0"/>
              <a:t/>
            </a:r>
            <a:br>
              <a:rPr lang="en-CA" sz="1400" b="1" dirty="0"/>
            </a:br>
            <a:r>
              <a:rPr lang="en-CA" sz="1400" b="1" u="sng" dirty="0"/>
              <a:t>February 18, 2021</a:t>
            </a:r>
            <a:r>
              <a:rPr lang="en-CA" sz="1400" b="1" dirty="0"/>
              <a:t/>
            </a:r>
            <a:br>
              <a:rPr lang="en-CA" sz="1400" b="1" dirty="0"/>
            </a:br>
            <a:r>
              <a:rPr lang="en-CA" sz="1400" b="1" dirty="0"/>
              <a:t>- A young man and woman from Kuujjuaq are arrested for drug trafficking. Both suspect were released with a promise to appear.</a:t>
            </a:r>
            <a:br>
              <a:rPr lang="en-CA" sz="1400" b="1" dirty="0"/>
            </a:br>
            <a:r>
              <a:rPr lang="en-CA" sz="1400" b="1" dirty="0"/>
              <a:t/>
            </a:r>
            <a:br>
              <a:rPr lang="en-CA" sz="1400" b="1" dirty="0"/>
            </a:br>
            <a:r>
              <a:rPr lang="en-CA" sz="1400" b="1" u="sng" dirty="0"/>
              <a:t>March 10, 2021</a:t>
            </a:r>
            <a:r>
              <a:rPr lang="en-CA" sz="1400" b="1" dirty="0"/>
              <a:t/>
            </a:r>
            <a:br>
              <a:rPr lang="en-CA" sz="1400" b="1" dirty="0"/>
            </a:br>
            <a:r>
              <a:rPr lang="en-CA" sz="1400" b="1" dirty="0"/>
              <a:t>- A suspect shipping alcohol, cannabis, cocaine et methamphetamines is arrested in Montreal. The suspect was released and will appear in Court in August 2021.</a:t>
            </a:r>
            <a:br>
              <a:rPr lang="en-CA" sz="1400" b="1" dirty="0"/>
            </a:br>
            <a:r>
              <a:rPr lang="en-CA" sz="1400" b="1" dirty="0"/>
              <a:t/>
            </a:r>
            <a:br>
              <a:rPr lang="en-CA" sz="1400" b="1" dirty="0"/>
            </a:br>
            <a:r>
              <a:rPr lang="en-CA" sz="1400" b="1" u="sng" dirty="0"/>
              <a:t>March 15, 2021</a:t>
            </a:r>
            <a:r>
              <a:rPr lang="en-CA" sz="1400" b="1" dirty="0"/>
              <a:t/>
            </a:r>
            <a:br>
              <a:rPr lang="en-CA" sz="1400" b="1" dirty="0"/>
            </a:br>
            <a:r>
              <a:rPr lang="en-CA" sz="1400" b="1" dirty="0"/>
              <a:t>- Silas </a:t>
            </a:r>
            <a:r>
              <a:rPr lang="en-CA" sz="1400" b="1" dirty="0" err="1"/>
              <a:t>Novalinga</a:t>
            </a:r>
            <a:r>
              <a:rPr lang="en-CA" sz="1400" b="1" dirty="0"/>
              <a:t> and Ned Snowball, both from Kuujjuaq, are arrested for drug trafficking. Both were released with conditions by a judge. Following the investigation, the mixed unit seized 157 grams of cocaine, 20 grams of hashish and 42 grams of cannabis. </a:t>
            </a:r>
            <a:br>
              <a:rPr lang="en-CA" sz="1400" b="1" dirty="0"/>
            </a:br>
            <a:r>
              <a:rPr lang="en-CA" sz="1400" b="1" dirty="0"/>
              <a:t/>
            </a:r>
            <a:br>
              <a:rPr lang="en-CA" sz="1400" b="1" dirty="0"/>
            </a:br>
            <a:r>
              <a:rPr lang="en-CA" sz="1400" b="1" u="sng" dirty="0"/>
              <a:t>March 19,2021</a:t>
            </a:r>
            <a:r>
              <a:rPr lang="en-CA" sz="1400" b="1" dirty="0"/>
              <a:t/>
            </a:r>
            <a:br>
              <a:rPr lang="en-CA" sz="1400" b="1" dirty="0"/>
            </a:br>
            <a:r>
              <a:rPr lang="en-CA" sz="1400" b="1" dirty="0"/>
              <a:t>- A drug (cocaine) search warrant is executed in a house in Kuujjuaq. The suspect was arrested and released with a promise to appear.</a:t>
            </a:r>
            <a:endParaRPr lang="fr-CA" sz="1400" b="1" dirty="0"/>
          </a:p>
        </p:txBody>
      </p:sp>
      <p:pic>
        <p:nvPicPr>
          <p:cNvPr id="6" name="Picture 5" descr="Logo&#10;&#10;Description automatically generated">
            <a:extLst>
              <a:ext uri="{FF2B5EF4-FFF2-40B4-BE49-F238E27FC236}">
                <a16:creationId xmlns:a16="http://schemas.microsoft.com/office/drawing/2014/main" id="{1E11612E-FEC3-4F74-A2CD-001045BE5E6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127771"/>
            <a:ext cx="763539" cy="932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48349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691680" y="332656"/>
            <a:ext cx="6624736" cy="523220"/>
          </a:xfrm>
          <a:prstGeom prst="rect">
            <a:avLst/>
          </a:prstGeom>
          <a:noFill/>
          <a:ln w="635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CA" sz="2800" b="1" dirty="0"/>
              <a:t>Mixed Intervention Unit Operations</a:t>
            </a:r>
            <a:endParaRPr lang="fr-CA" sz="28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1691680" y="974291"/>
            <a:ext cx="6624736" cy="369332"/>
          </a:xfrm>
          <a:prstGeom prst="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pPr algn="ctr"/>
            <a:r>
              <a:rPr lang="fr-CA" b="1" dirty="0" err="1">
                <a:solidFill>
                  <a:srgbClr val="C00000"/>
                </a:solidFill>
              </a:rPr>
              <a:t>January</a:t>
            </a:r>
            <a:r>
              <a:rPr lang="fr-CA" b="1" dirty="0">
                <a:solidFill>
                  <a:srgbClr val="C00000"/>
                </a:solidFill>
              </a:rPr>
              <a:t> – April 2021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251520" y="1844824"/>
            <a:ext cx="8640960" cy="4464496"/>
          </a:xfrm>
        </p:spPr>
        <p:txBody>
          <a:bodyPr anchor="t">
            <a:normAutofit/>
          </a:bodyPr>
          <a:lstStyle/>
          <a:p>
            <a:pPr algn="l"/>
            <a:r>
              <a:rPr lang="en-CA" sz="1400" b="1" u="sng" dirty="0"/>
              <a:t>April 22, 2021</a:t>
            </a:r>
            <a:r>
              <a:rPr lang="en-CA" sz="1400" b="1" dirty="0"/>
              <a:t/>
            </a:r>
            <a:br>
              <a:rPr lang="en-CA" sz="1400" b="1" dirty="0"/>
            </a:br>
            <a:r>
              <a:rPr lang="en-CA" sz="1400" b="1" dirty="0"/>
              <a:t>- 2 search warrant executed in 2 different house for drug trafficking in </a:t>
            </a:r>
            <a:r>
              <a:rPr lang="en-CA" sz="1400" b="1" dirty="0" err="1"/>
              <a:t>Kangiqsualujjuaq</a:t>
            </a:r>
            <a:r>
              <a:rPr lang="en-CA" sz="1400" b="1" dirty="0"/>
              <a:t>. 2 suspects have been arrested, interrogated and released by summon. Seized 109,6 grams of cannabis, 4 fire arms, </a:t>
            </a:r>
            <a:r>
              <a:rPr lang="en-CA" sz="1400" b="1"/>
              <a:t>trafficking equipment and 305$.</a:t>
            </a:r>
            <a:endParaRPr lang="fr-CA" sz="1400" b="1" dirty="0"/>
          </a:p>
        </p:txBody>
      </p:sp>
      <p:pic>
        <p:nvPicPr>
          <p:cNvPr id="6" name="Picture 5" descr="Logo&#10;&#10;Description automatically generated">
            <a:extLst>
              <a:ext uri="{FF2B5EF4-FFF2-40B4-BE49-F238E27FC236}">
                <a16:creationId xmlns:a16="http://schemas.microsoft.com/office/drawing/2014/main" id="{89530A4D-6569-4098-9737-26613C658EA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127771"/>
            <a:ext cx="763539" cy="932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72910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?mso-contentType ?>
<spe:Receivers xmlns:spe="http://schemas.microsoft.com/sharepoint/events"/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22EA1B9958FE04EB8D2C86D2303693C" ma:contentTypeVersion="7" ma:contentTypeDescription="Create a new document." ma:contentTypeScope="" ma:versionID="5880fa899ae7b5e1ded23edfa5b2ae8a">
  <xsd:schema xmlns:xsd="http://www.w3.org/2001/XMLSchema" xmlns:xs="http://www.w3.org/2001/XMLSchema" xmlns:p="http://schemas.microsoft.com/office/2006/metadata/properties" xmlns:ns2="35b3c3aa-5378-4a85-880c-36c0ae92e27c" targetNamespace="http://schemas.microsoft.com/office/2006/metadata/properties" ma:root="true" ma:fieldsID="a0f2de980d1ac1fda74912225acdeb29" ns2:_="">
    <xsd:import namespace="35b3c3aa-5378-4a85-880c-36c0ae92e27c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5b3c3aa-5378-4a85-880c-36c0ae92e27c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FBEA987-D984-4A33-B410-746B458BB38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7685F0F-0B68-4D0E-88E7-DC7C45E6C045}">
  <ds:schemaRefs>
    <ds:schemaRef ds:uri="http://schemas.microsoft.com/sharepoint/events"/>
  </ds:schemaRefs>
</ds:datastoreItem>
</file>

<file path=customXml/itemProps3.xml><?xml version="1.0" encoding="utf-8"?>
<ds:datastoreItem xmlns:ds="http://schemas.openxmlformats.org/officeDocument/2006/customXml" ds:itemID="{A201AF83-0E25-4E34-889C-86524FF5CA17}">
  <ds:schemaRefs>
    <ds:schemaRef ds:uri="http://schemas.microsoft.com/office/2006/documentManagement/types"/>
    <ds:schemaRef ds:uri="http://schemas.microsoft.com/office/2006/metadata/properties"/>
    <ds:schemaRef ds:uri="http://schemas.openxmlformats.org/package/2006/metadata/core-properties"/>
    <ds:schemaRef ds:uri="http://www.w3.org/XML/1998/namespace"/>
    <ds:schemaRef ds:uri="http://purl.org/dc/terms/"/>
    <ds:schemaRef ds:uri="http://purl.org/dc/elements/1.1/"/>
    <ds:schemaRef ds:uri="http://purl.org/dc/dcmitype/"/>
    <ds:schemaRef ds:uri="35b3c3aa-5378-4a85-880c-36c0ae92e27c"/>
    <ds:schemaRef ds:uri="http://schemas.microsoft.com/office/infopath/2007/PartnerControls"/>
  </ds:schemaRefs>
</ds:datastoreItem>
</file>

<file path=customXml/itemProps4.xml><?xml version="1.0" encoding="utf-8"?>
<ds:datastoreItem xmlns:ds="http://schemas.openxmlformats.org/officeDocument/2006/customXml" ds:itemID="{A6D2360E-89FE-4D39-963C-9CD64FEAD2B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5b3c3aa-5378-4a85-880c-36c0ae92e27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4525</TotalTime>
  <Words>265</Words>
  <Application>Microsoft Office PowerPoint</Application>
  <PresentationFormat>On-screen Show (4:3)</PresentationFormat>
  <Paragraphs>8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Arial Black</vt:lpstr>
      <vt:lpstr>Calibri</vt:lpstr>
      <vt:lpstr>Office Theme</vt:lpstr>
      <vt:lpstr>NPS OPERATIONS</vt:lpstr>
      <vt:lpstr>January 12, 2021 - Jeela Tuglavina, originally from Kangiqsualujjuaq, is arrested in Montreal for trafficking methamphetamines and cannabis. The suspect was released by a judge with conditions until her next court appearance.   February 18, 2021 - A young man and woman from Kuujjuaq are arrested for drug trafficking. Both suspect were released with a promise to appear.  March 10, 2021 - A suspect shipping alcohol, cannabis, cocaine et methamphetamines is arrested in Montreal. The suspect was released and will appear in Court in August 2021.  March 15, 2021 - Silas Novalinga and Ned Snowball, both from Kuujjuaq, are arrested for drug trafficking. Both were released with conditions by a judge. Following the investigation, the mixed unit seized 157 grams of cocaine, 20 grams of hashish and 42 grams of cannabis.   March 19,2021 - A drug (cocaine) search warrant is executed in a house in Kuujjuaq. The suspect was arrested and released with a promise to appear.</vt:lpstr>
      <vt:lpstr>April 22, 2021 - 2 search warrant executed in 2 different house for drug trafficking in Kangiqsualujjuaq. 2 suspects have been arrested, interrogated and released by summon. Seized 109,6 grams of cannabis, 4 fire arms, trafficking equipment and 305$.</vt:lpstr>
    </vt:vector>
  </TitlesOfParts>
  <Company>Toshiba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KRPF SEIZURES</dc:title>
  <dc:creator>Pierre Bettez</dc:creator>
  <cp:lastModifiedBy>Jean-Pierre Larose</cp:lastModifiedBy>
  <cp:revision>206</cp:revision>
  <cp:lastPrinted>2020-02-14T14:05:24Z</cp:lastPrinted>
  <dcterms:created xsi:type="dcterms:W3CDTF">2015-04-30T20:18:02Z</dcterms:created>
  <dcterms:modified xsi:type="dcterms:W3CDTF">2021-05-15T12:34:33Z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0x010100422EA1B9958FE04EB8D2C86D2303693C</vt:lpwstr>
  </property>
</Properties>
</file>