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1.xml" ContentType="application/vnd.openxmlformats-officedocument.drawingml.chartshapes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2.xml" ContentType="application/vnd.openxmlformats-officedocument.drawingml.chartshapes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drawings/drawing3.xml" ContentType="application/vnd.openxmlformats-officedocument.drawingml.chartshapes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rawings/drawing4.xml" ContentType="application/vnd.openxmlformats-officedocument.drawingml.chartshapes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drawings/drawing5.xml" ContentType="application/vnd.openxmlformats-officedocument.drawingml.chartshapes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drawings/drawing6.xml" ContentType="application/vnd.openxmlformats-officedocument.drawingml.chartshapes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drawings/drawing7.xml" ContentType="application/vnd.openxmlformats-officedocument.drawingml.chartshapes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drawings/drawing8.xml" ContentType="application/vnd.openxmlformats-officedocument.drawingml.chartshapes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drawings/drawing9.xml" ContentType="application/vnd.openxmlformats-officedocument.drawingml.chartshapes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drawings/drawing10.xml" ContentType="application/vnd.openxmlformats-officedocument.drawingml.chartshapes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drawings/drawing11.xml" ContentType="application/vnd.openxmlformats-officedocument.drawingml.chartshapes+xml"/>
  <Override PartName="/ppt/charts/chart9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8"/>
  </p:notesMasterIdLst>
  <p:handoutMasterIdLst>
    <p:handoutMasterId r:id="rId39"/>
  </p:handoutMasterIdLst>
  <p:sldIdLst>
    <p:sldId id="259" r:id="rId2"/>
    <p:sldId id="292" r:id="rId3"/>
    <p:sldId id="287" r:id="rId4"/>
    <p:sldId id="288" r:id="rId5"/>
    <p:sldId id="289" r:id="rId6"/>
    <p:sldId id="290" r:id="rId7"/>
    <p:sldId id="29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57" r:id="rId32"/>
    <p:sldId id="258" r:id="rId33"/>
    <p:sldId id="283" r:id="rId34"/>
    <p:sldId id="284" r:id="rId35"/>
    <p:sldId id="285" r:id="rId36"/>
    <p:sldId id="286" r:id="rId37"/>
  </p:sldIdLst>
  <p:sldSz cx="12801600" cy="7772400"/>
  <p:notesSz cx="6858000" cy="9144000"/>
  <p:defaultTextStyle>
    <a:defPPr>
      <a:defRPr lang="en-US"/>
    </a:defPPr>
    <a:lvl1pPr marL="0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853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196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365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eric Gagne" initials="FG" lastIdx="7" clrIdx="0">
    <p:extLst>
      <p:ext uri="{19B8F6BF-5375-455C-9EA6-DF929625EA0E}">
        <p15:presenceInfo xmlns:p15="http://schemas.microsoft.com/office/powerpoint/2012/main" userId="S-1-5-21-2059435250-1227451955-1555438652-1848" providerId="AD"/>
      </p:ext>
    </p:extLst>
  </p:cmAuthor>
  <p:cmAuthor id="2" name="Bruno Hamel" initials="BH" lastIdx="5" clrIdx="1">
    <p:extLst>
      <p:ext uri="{19B8F6BF-5375-455C-9EA6-DF929625EA0E}">
        <p15:presenceInfo xmlns:p15="http://schemas.microsoft.com/office/powerpoint/2012/main" userId="S-1-5-21-2059435250-1227451955-1555438652-116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6" autoAdjust="0"/>
  </p:normalViewPr>
  <p:slideViewPr>
    <p:cSldViewPr>
      <p:cViewPr varScale="1">
        <p:scale>
          <a:sx n="66" d="100"/>
          <a:sy n="66" d="100"/>
        </p:scale>
        <p:origin x="520" y="52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3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946</c:v>
                </c:pt>
                <c:pt idx="1">
                  <c:v>651</c:v>
                </c:pt>
                <c:pt idx="2">
                  <c:v>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3.3512115333409411E-3"/>
                  <c:y val="9.2592592592593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A1-401F-AB51-B17DE04ED185}"/>
                </c:ext>
              </c:extLst>
            </c:dLbl>
            <c:dLbl>
              <c:idx val="1"/>
              <c:layout>
                <c:manualLayout>
                  <c:x val="0"/>
                  <c:y val="-1.4915062700495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A1-401F-AB51-B17DE04ED18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148</c:v>
                </c:pt>
                <c:pt idx="1">
                  <c:v>190</c:v>
                </c:pt>
                <c:pt idx="2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A1-401F-AB51-B17DE04ED1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A1-401F-AB51-B17DE04ED1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A1-401F-AB51-B17DE04ED1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9.6618357487922701E-3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BA1-401F-AB51-B17DE04ED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885E-2"/>
          <c:w val="0.3373490813648346"/>
          <c:h val="0.95842957130359296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16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Fatal</a:t>
            </a:r>
            <a:r>
              <a:rPr lang="en-US" baseline="0" dirty="0" smtClean="0"/>
              <a:t> Accidents</a:t>
            </a:r>
            <a:endParaRPr lang="en-US" dirty="0" smtClean="0"/>
          </a:p>
        </c:rich>
      </c:tx>
      <c:layout>
        <c:manualLayout>
          <c:xMode val="edge"/>
          <c:yMode val="edge"/>
          <c:x val="0.27998285928544653"/>
          <c:y val="6.325877463846429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450980392156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7B-48F7-B7E7-36BDD81A1B69}"/>
                </c:ext>
              </c:extLst>
            </c:dLbl>
            <c:dLbl>
              <c:idx val="1"/>
              <c:layout>
                <c:manualLayout>
                  <c:x val="0"/>
                  <c:y val="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7B-48F7-B7E7-36BDD81A1B69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7B-48F7-B7E7-36BDD81A1B6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7B-48F7-B7E7-36BDD81A1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842816"/>
        <c:axId val="89844352"/>
        <c:axId val="0"/>
      </c:bar3D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Possession</a:t>
            </a:r>
            <a:r>
              <a:rPr lang="en-US" baseline="0" dirty="0" smtClean="0"/>
              <a:t> of a weapon for dangerous purpose</a:t>
            </a:r>
            <a:endParaRPr lang="en-US" dirty="0" smtClean="0"/>
          </a:p>
        </c:rich>
      </c:tx>
      <c:layout>
        <c:manualLayout>
          <c:xMode val="edge"/>
          <c:yMode val="edge"/>
          <c:x val="0.24313478672308825"/>
          <c:y val="5.508883999794143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450980392156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0"/>
                  <c:y val="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</c:v>
                </c:pt>
                <c:pt idx="1">
                  <c:v>35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842816"/>
        <c:axId val="89844352"/>
        <c:axId val="0"/>
      </c:bar3D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Contravention</a:t>
            </a:r>
            <a:r>
              <a:rPr lang="en-US" baseline="0" dirty="0" smtClean="0"/>
              <a:t> of storage regulations</a:t>
            </a:r>
            <a:endParaRPr lang="en-US" dirty="0" smtClean="0"/>
          </a:p>
        </c:rich>
      </c:tx>
      <c:layout>
        <c:manualLayout>
          <c:xMode val="edge"/>
          <c:yMode val="edge"/>
          <c:x val="0.23179691824236259"/>
          <c:y val="6.325877463846431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450980392156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7B-48F7-B7E7-36BDD81A1B69}"/>
                </c:ext>
              </c:extLst>
            </c:dLbl>
            <c:dLbl>
              <c:idx val="1"/>
              <c:layout>
                <c:manualLayout>
                  <c:x val="0"/>
                  <c:y val="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7B-48F7-B7E7-36BDD81A1B69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7B-48F7-B7E7-36BDD81A1B6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7B-48F7-B7E7-36BDD81A1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842816"/>
        <c:axId val="89844352"/>
        <c:axId val="0"/>
      </c:bar3D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1139</c:v>
                </c:pt>
                <c:pt idx="1">
                  <c:v>1066</c:v>
                </c:pt>
                <c:pt idx="2" formatCode="General">
                  <c:v>1342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</c:v>
                </c:pt>
                <c:pt idx="1">
                  <c:v>29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16-48D6-A433-913688851B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521</c:v>
                </c:pt>
                <c:pt idx="1">
                  <c:v>373</c:v>
                </c:pt>
                <c:pt idx="2">
                  <c:v>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5-4AFF-8F1E-5524714EDF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5-4B99-A58B-BD9EB3796B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</c:v>
                </c:pt>
                <c:pt idx="1">
                  <c:v>51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8-415E-8197-47C3AE24CB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8.9285693361995707E-3"/>
                  <c:y val="-4.6299941673957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A8-415E-8197-47C3AE24CB6C}"/>
                </c:ext>
              </c:extLst>
            </c:dLbl>
            <c:dLbl>
              <c:idx val="1"/>
              <c:layout>
                <c:manualLayout>
                  <c:x val="0"/>
                  <c:y val="-4.629629629629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8A8-415E-8197-47C3AE24CB6C}"/>
                </c:ext>
              </c:extLst>
            </c:dLbl>
            <c:dLbl>
              <c:idx val="2"/>
              <c:layout>
                <c:manualLayout>
                  <c:x val="-2.9761897787331892E-3"/>
                  <c:y val="-4.6296296296296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8A8-415E-8197-47C3AE24CB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64</c:v>
                </c:pt>
                <c:pt idx="1">
                  <c:v>76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A8-415E-8197-47C3AE24C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795584"/>
        <c:axId val="89813760"/>
        <c:axId val="0"/>
      </c:bar3DChart>
      <c:catAx>
        <c:axId val="8979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13760"/>
        <c:crosses val="autoZero"/>
        <c:auto val="1"/>
        <c:lblAlgn val="ctr"/>
        <c:lblOffset val="100"/>
        <c:noMultiLvlLbl val="0"/>
      </c:catAx>
      <c:valAx>
        <c:axId val="8981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795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12</c:v>
                </c:pt>
                <c:pt idx="1">
                  <c:v>11</c:v>
                </c:pt>
                <c:pt idx="2" formatCode="General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660</c:v>
                </c:pt>
                <c:pt idx="1">
                  <c:v>452</c:v>
                </c:pt>
                <c:pt idx="2">
                  <c:v>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16-48D6-A433-913688851B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5-4AFF-8F1E-5524714EDF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377</c:v>
                </c:pt>
                <c:pt idx="1">
                  <c:v>416</c:v>
                </c:pt>
                <c:pt idx="2">
                  <c:v>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5-4B99-A58B-BD9EB3796B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1757</c:v>
                </c:pt>
                <c:pt idx="1">
                  <c:v>1612</c:v>
                </c:pt>
                <c:pt idx="2">
                  <c:v>1670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E-48E9-A80F-503EC6FCA4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3621</c:v>
                </c:pt>
                <c:pt idx="1">
                  <c:v>3206</c:v>
                </c:pt>
                <c:pt idx="2">
                  <c:v>3578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8E-48E9-A80F-503EC6FCA4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5378</c:v>
                </c:pt>
                <c:pt idx="1">
                  <c:v>4818</c:v>
                </c:pt>
                <c:pt idx="2">
                  <c:v>5248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8E-48E9-A80F-503EC6FCA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3658240"/>
        <c:axId val="103659776"/>
        <c:axId val="0"/>
      </c:bar3DChart>
      <c:catAx>
        <c:axId val="10365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659776"/>
        <c:crosses val="autoZero"/>
        <c:auto val="1"/>
        <c:lblAlgn val="ctr"/>
        <c:lblOffset val="100"/>
        <c:noMultiLvlLbl val="0"/>
      </c:catAx>
      <c:valAx>
        <c:axId val="103659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658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77"/>
          <c:w val="0.27278364553514706"/>
          <c:h val="0.334529687167494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layout>
                <c:manualLayout>
                  <c:x val="1.4880948893665895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109888"/>
        <c:axId val="33111424"/>
        <c:axId val="0"/>
      </c:bar3D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Impaired Driving</a:t>
            </a: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8.503178174156802E-3"/>
                  <c:y val="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8344671201814059E-3"/>
                  <c:y val="-1.2254901960784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8349134929562376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1760384"/>
        <c:axId val="31761920"/>
        <c:axId val="0"/>
      </c:bar3D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1337868480725623E-2"/>
                  <c:y val="-2.8594771241829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1.417233560090703E-2"/>
                  <c:y val="4.9019607843137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134E-2"/>
                  <c:y val="1.6339547630075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213</c:v>
                </c:pt>
                <c:pt idx="1">
                  <c:v>203</c:v>
                </c:pt>
                <c:pt idx="2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gapDepth val="0"/>
        <c:shape val="box"/>
        <c:axId val="32847744"/>
        <c:axId val="32849280"/>
        <c:axId val="0"/>
      </c:bar3D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</c:v>
                </c:pt>
                <c:pt idx="1">
                  <c:v>45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0597968732169349E-2"/>
                  <c:y val="-9.2596237970253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00-41C4-923D-D387930AD00C}"/>
                </c:ext>
              </c:extLst>
            </c:dLbl>
            <c:dLbl>
              <c:idx val="1"/>
              <c:layout>
                <c:manualLayout>
                  <c:x val="0"/>
                  <c:y val="-9.25925925925937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00-41C4-923D-D387930AD00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13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00-41C4-923D-D387930AD0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00-41C4-923D-D387930AD00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00-41C4-923D-D387930AD00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7.246376811594203E-3"/>
                  <c:y val="-7.8703703703703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00-41C4-923D-D387930AD0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007104"/>
        <c:axId val="33020160"/>
        <c:axId val="0"/>
      </c:bar3D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494"/>
          <c:h val="0.95842957130359341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95</c:v>
                </c:pt>
                <c:pt idx="1">
                  <c:v>81</c:v>
                </c:pt>
                <c:pt idx="2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C8-4136-8D9F-887AA99E80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213</c:v>
                </c:pt>
                <c:pt idx="1">
                  <c:v>203</c:v>
                </c:pt>
                <c:pt idx="2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C8-4136-8D9F-887AA99E80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308</c:v>
                </c:pt>
                <c:pt idx="1">
                  <c:v>284</c:v>
                </c:pt>
                <c:pt idx="2">
                  <c:v>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C8-4136-8D9F-887AA99E8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463680"/>
        <c:axId val="33473664"/>
        <c:axId val="0"/>
      </c:bar3DChart>
      <c:catAx>
        <c:axId val="3346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473664"/>
        <c:crosses val="autoZero"/>
        <c:auto val="1"/>
        <c:lblAlgn val="ctr"/>
        <c:lblOffset val="100"/>
        <c:noMultiLvlLbl val="0"/>
      </c:catAx>
      <c:valAx>
        <c:axId val="3347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6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Impaired Driving</a:t>
            </a:r>
          </a:p>
        </c:rich>
      </c:tx>
      <c:layout>
        <c:manualLayout>
          <c:xMode val="edge"/>
          <c:yMode val="edge"/>
          <c:x val="0.22612793012942581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450980392156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0"/>
                  <c:y val="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108</c:v>
                </c:pt>
                <c:pt idx="1">
                  <c:v>83</c:v>
                </c:pt>
                <c:pt idx="2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842816"/>
        <c:axId val="89844352"/>
        <c:axId val="0"/>
      </c:bar3D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8-4119-80E0-227B43ECA5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98-4119-80E0-227B43ECA5F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98-4119-80E0-227B43ECA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1614080"/>
        <c:axId val="31615616"/>
        <c:axId val="0"/>
      </c:bar3DChart>
      <c:catAx>
        <c:axId val="3161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615616"/>
        <c:crosses val="autoZero"/>
        <c:auto val="1"/>
        <c:lblAlgn val="ctr"/>
        <c:lblOffset val="100"/>
        <c:noMultiLvlLbl val="0"/>
      </c:catAx>
      <c:valAx>
        <c:axId val="31615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614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Impaired Driving</a:t>
            </a: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2.5982315118408149E-17"/>
                  <c:y val="-2.4510447223508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9F-466D-8394-DF053E189446}"/>
                </c:ext>
              </c:extLst>
            </c:dLbl>
            <c:dLbl>
              <c:idx val="1"/>
              <c:layout>
                <c:manualLayout>
                  <c:x val="1.7006802721088437E-2"/>
                  <c:y val="-6.5359798775153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9F-466D-8394-DF053E189446}"/>
                </c:ext>
              </c:extLst>
            </c:dLbl>
            <c:dLbl>
              <c:idx val="2"/>
              <c:layout>
                <c:manualLayout>
                  <c:x val="8.50295498776938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9F-466D-8394-DF053E1894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9F-466D-8394-DF053E189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1713152"/>
        <c:axId val="31714688"/>
        <c:axId val="0"/>
      </c:bar3DChart>
      <c:catAx>
        <c:axId val="3171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14688"/>
        <c:crosses val="autoZero"/>
        <c:auto val="1"/>
        <c:lblAlgn val="ctr"/>
        <c:lblOffset val="100"/>
        <c:noMultiLvlLbl val="0"/>
      </c:catAx>
      <c:valAx>
        <c:axId val="3171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1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8.503178174156802E-3"/>
                  <c:y val="8.1699346405228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CC-4847-8355-597C1CDA42EE}"/>
                </c:ext>
              </c:extLst>
            </c:dLbl>
            <c:dLbl>
              <c:idx val="1"/>
              <c:layout>
                <c:manualLayout>
                  <c:x val="5.6689342403628117E-3"/>
                  <c:y val="2.042451495033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CC-4847-8355-597C1CDA42EE}"/>
                </c:ext>
              </c:extLst>
            </c:dLbl>
            <c:dLbl>
              <c:idx val="2"/>
              <c:layout>
                <c:manualLayout>
                  <c:x val="2.8342439337939902E-3"/>
                  <c:y val="-3.216509701742160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CC-4847-8355-597C1CDA42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</c:v>
                </c:pt>
                <c:pt idx="1">
                  <c:v>33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CC-4847-8355-597C1CDA4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607680"/>
        <c:axId val="33609216"/>
        <c:axId val="0"/>
      </c:bar3DChart>
      <c:catAx>
        <c:axId val="3360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609216"/>
        <c:crosses val="autoZero"/>
        <c:auto val="1"/>
        <c:lblAlgn val="ctr"/>
        <c:lblOffset val="100"/>
        <c:noMultiLvlLbl val="0"/>
      </c:catAx>
      <c:valAx>
        <c:axId val="3360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607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13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7-4BD6-B873-0260D8D51A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7-4BD6-B873-0260D8D51A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67-4BD6-B873-0260D8D51AA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9.66183574879227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67-4BD6-B873-0260D8D51A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67-4BD6-B873-0260D8D51AA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9.6618357487922701E-3"/>
                  <c:y val="-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67-4BD6-B873-0260D8D51A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E167-4BD6-B873-0260D8D51A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300096"/>
        <c:axId val="35301632"/>
        <c:axId val="0"/>
      </c:bar3DChart>
      <c:catAx>
        <c:axId val="3530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301632"/>
        <c:crosses val="autoZero"/>
        <c:auto val="1"/>
        <c:lblAlgn val="ctr"/>
        <c:lblOffset val="100"/>
        <c:noMultiLvlLbl val="0"/>
      </c:catAx>
      <c:valAx>
        <c:axId val="35301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00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527"/>
          <c:h val="0.95842957130359374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7-4BDA-B9B7-C7A13ACB5C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71456123432979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07-4BDA-B9B7-C7A13ACB5CD8}"/>
                </c:ext>
              </c:extLst>
            </c:dLbl>
            <c:dLbl>
              <c:idx val="2"/>
              <c:layout>
                <c:manualLayout>
                  <c:x val="1.1571841851494697E-2"/>
                  <c:y val="-8.25816285925621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07-4BDA-B9B7-C7A13ACB5C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51</c:v>
                </c:pt>
                <c:pt idx="1">
                  <c:v>33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07-4BDA-B9B7-C7A13ACB5C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85</c:v>
                </c:pt>
                <c:pt idx="1">
                  <c:v>83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07-4BDA-B9B7-C7A13ACB5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372416"/>
        <c:axId val="35386496"/>
        <c:axId val="0"/>
      </c:bar3DChart>
      <c:catAx>
        <c:axId val="3537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386496"/>
        <c:crosses val="autoZero"/>
        <c:auto val="1"/>
        <c:lblAlgn val="ctr"/>
        <c:lblOffset val="100"/>
        <c:noMultiLvlLbl val="0"/>
      </c:catAx>
      <c:valAx>
        <c:axId val="35386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7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11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AD-4BC3-9663-58ED18ED0C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6296296296296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AD-4BC3-9663-58ED18ED0CCD}"/>
                </c:ext>
              </c:extLst>
            </c:dLbl>
            <c:dLbl>
              <c:idx val="1"/>
              <c:layout>
                <c:manualLayout>
                  <c:x val="0"/>
                  <c:y val="-1.851851851851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AD-4BC3-9663-58ED18ED0CCD}"/>
                </c:ext>
              </c:extLst>
            </c:dLbl>
            <c:dLbl>
              <c:idx val="2"/>
              <c:layout>
                <c:manualLayout>
                  <c:x val="0"/>
                  <c:y val="-1.851851851851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AD-4BC3-9663-58ED18ED0C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AD-4BC3-9663-58ED18ED0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823616"/>
        <c:axId val="35825152"/>
        <c:axId val="0"/>
      </c:bar3DChart>
      <c:catAx>
        <c:axId val="3582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825152"/>
        <c:crosses val="autoZero"/>
        <c:auto val="1"/>
        <c:lblAlgn val="ctr"/>
        <c:lblOffset val="100"/>
        <c:noMultiLvlLbl val="0"/>
      </c:catAx>
      <c:valAx>
        <c:axId val="35825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8236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Impaired Driving</a:t>
            </a: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2.5982315118408149E-17"/>
                  <c:y val="-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9D-4356-81C8-EFD8A271F27C}"/>
                </c:ext>
              </c:extLst>
            </c:dLbl>
            <c:dLbl>
              <c:idx val="1"/>
              <c:layout>
                <c:manualLayout>
                  <c:x val="2.8344671201814059E-3"/>
                  <c:y val="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9D-4356-81C8-EFD8A271F27C}"/>
                </c:ext>
              </c:extLst>
            </c:dLbl>
            <c:dLbl>
              <c:idx val="2"/>
              <c:layout>
                <c:manualLayout>
                  <c:x val="2.8342439337939902E-3"/>
                  <c:y val="-3.2679738562091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9D-4356-81C8-EFD8A271F2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</c:v>
                </c:pt>
                <c:pt idx="1">
                  <c:v>6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9D-4356-81C8-EFD8A271F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890688"/>
        <c:axId val="35892224"/>
        <c:axId val="0"/>
      </c:bar3DChart>
      <c:catAx>
        <c:axId val="3589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892224"/>
        <c:crosses val="autoZero"/>
        <c:auto val="1"/>
        <c:lblAlgn val="ctr"/>
        <c:lblOffset val="100"/>
        <c:noMultiLvlLbl val="0"/>
      </c:catAx>
      <c:valAx>
        <c:axId val="3589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89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2.8344671201814059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49-4129-9861-842EA088D8B7}"/>
                </c:ext>
              </c:extLst>
            </c:dLbl>
            <c:dLbl>
              <c:idx val="1"/>
              <c:layout>
                <c:manualLayout>
                  <c:x val="1.417233560090703E-2"/>
                  <c:y val="-4.0849673202614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49-4129-9861-842EA088D8B7}"/>
                </c:ext>
              </c:extLst>
            </c:dLbl>
            <c:dLbl>
              <c:idx val="2"/>
              <c:layout>
                <c:manualLayout>
                  <c:x val="-2.8344671201814059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49-4129-9861-842EA088D8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512</c:v>
                </c:pt>
                <c:pt idx="1">
                  <c:v>407</c:v>
                </c:pt>
                <c:pt idx="2">
                  <c:v>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49-4129-9861-842EA088D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503488"/>
        <c:axId val="35505280"/>
        <c:axId val="0"/>
      </c:bar3DChart>
      <c:catAx>
        <c:axId val="3550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505280"/>
        <c:crosses val="autoZero"/>
        <c:auto val="1"/>
        <c:lblAlgn val="ctr"/>
        <c:lblOffset val="100"/>
        <c:noMultiLvlLbl val="0"/>
      </c:catAx>
      <c:valAx>
        <c:axId val="3550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50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16402297538895"/>
          <c:y val="7.4016112569262174E-2"/>
          <c:w val="0.5140020540910647"/>
          <c:h val="0.741254009915427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112</c:v>
                </c:pt>
                <c:pt idx="1">
                  <c:v>73</c:v>
                </c:pt>
                <c:pt idx="2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4-4BB0-8F73-E643175017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5.7670508577732085E-3"/>
                  <c:y val="-4.24377813600671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54-4BB0-8F73-E643175017EE}"/>
                </c:ext>
              </c:extLst>
            </c:dLbl>
            <c:dLbl>
              <c:idx val="1"/>
              <c:layout>
                <c:manualLayout>
                  <c:x val="0"/>
                  <c:y val="-9.2592592592593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54-4BB0-8F73-E643175017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48</c:v>
                </c:pt>
                <c:pt idx="1">
                  <c:v>11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54-4BB0-8F73-E643175017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54-4BB0-8F73-E643175017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54-4BB0-8F73-E643175017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54-4BB0-8F73-E643175017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639296"/>
        <c:axId val="35640832"/>
        <c:axId val="0"/>
      </c:bar3DChart>
      <c:catAx>
        <c:axId val="3563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640832"/>
        <c:crosses val="autoZero"/>
        <c:auto val="1"/>
        <c:lblAlgn val="ctr"/>
        <c:lblOffset val="100"/>
        <c:noMultiLvlLbl val="0"/>
      </c:catAx>
      <c:valAx>
        <c:axId val="3564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63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56"/>
          <c:h val="0.95842957130359396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208</c:v>
                </c:pt>
                <c:pt idx="1">
                  <c:v>255</c:v>
                </c:pt>
                <c:pt idx="2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1-41C0-B336-6DBA5E8053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512</c:v>
                </c:pt>
                <c:pt idx="1">
                  <c:v>407</c:v>
                </c:pt>
                <c:pt idx="2">
                  <c:v>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71-41C0-B336-6DBA5E8053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324</c:v>
                </c:pt>
                <c:pt idx="1">
                  <c:v>662</c:v>
                </c:pt>
                <c:pt idx="2">
                  <c:v>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71-41C0-B336-6DBA5E805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1850368"/>
        <c:axId val="41851904"/>
        <c:axId val="0"/>
      </c:bar3DChart>
      <c:catAx>
        <c:axId val="4185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851904"/>
        <c:crosses val="autoZero"/>
        <c:auto val="1"/>
        <c:lblAlgn val="ctr"/>
        <c:lblOffset val="100"/>
        <c:noMultiLvlLbl val="0"/>
      </c:catAx>
      <c:valAx>
        <c:axId val="4185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850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88329137429509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8.5034013605442185E-3"/>
                  <c:y val="-4.9019929494107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F46-4D31-AF92-44E1EF0224CF}"/>
                </c:ext>
              </c:extLst>
            </c:dLbl>
            <c:dLbl>
              <c:idx val="1"/>
              <c:layout>
                <c:manualLayout>
                  <c:x val="5.6689342403628117E-3"/>
                  <c:y val="-4.4934962173845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46-4D31-AF92-44E1EF0224CF}"/>
                </c:ext>
              </c:extLst>
            </c:dLbl>
            <c:dLbl>
              <c:idx val="2"/>
              <c:layout>
                <c:manualLayout>
                  <c:x val="5.6689342403629158E-3"/>
                  <c:y val="-4.901960784313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F46-4D31-AF92-44E1EF0224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3621</c:v>
                </c:pt>
                <c:pt idx="1">
                  <c:v>3206</c:v>
                </c:pt>
                <c:pt idx="2">
                  <c:v>3511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46-4D31-AF92-44E1EF022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1"/>
        <c:gapDepth val="0"/>
        <c:shape val="box"/>
        <c:axId val="89746432"/>
        <c:axId val="89752320"/>
        <c:axId val="0"/>
      </c:bar3DChart>
      <c:catAx>
        <c:axId val="8974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752320"/>
        <c:crosses val="autoZero"/>
        <c:auto val="1"/>
        <c:lblAlgn val="ctr"/>
        <c:lblOffset val="100"/>
        <c:noMultiLvlLbl val="0"/>
      </c:catAx>
      <c:valAx>
        <c:axId val="89752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746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24074074074075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8D-4672-9A5C-AC6BC1F49060}"/>
                </c:ext>
              </c:extLst>
            </c:dLbl>
            <c:dLbl>
              <c:idx val="1"/>
              <c:layout>
                <c:manualLayout>
                  <c:x val="8.9285693361995377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8D-4672-9A5C-AC6BC1F490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8D-4672-9A5C-AC6BC1F490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8D-4672-9A5C-AC6BC1F49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1928576"/>
        <c:axId val="41930112"/>
        <c:axId val="0"/>
      </c:bar3DChart>
      <c:catAx>
        <c:axId val="4192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930112"/>
        <c:crosses val="autoZero"/>
        <c:auto val="1"/>
        <c:lblAlgn val="ctr"/>
        <c:lblOffset val="100"/>
        <c:noMultiLvlLbl val="0"/>
      </c:catAx>
      <c:valAx>
        <c:axId val="4193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928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Impaired Driving</a:t>
            </a: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8.5031781741568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31-4B36-8C52-4E65F1C026F5}"/>
                </c:ext>
              </c:extLst>
            </c:dLbl>
            <c:dLbl>
              <c:idx val="1"/>
              <c:layout>
                <c:manualLayout>
                  <c:x val="2.8344671201814059E-3"/>
                  <c:y val="1.6339547630075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31-4B36-8C52-4E65F1C026F5}"/>
                </c:ext>
              </c:extLst>
            </c:dLbl>
            <c:dLbl>
              <c:idx val="2"/>
              <c:layout>
                <c:manualLayout>
                  <c:x val="-8.5038477333190497E-3"/>
                  <c:y val="-3.216509700993258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31-4B36-8C52-4E65F1C026F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31-4B36-8C52-4E65F1C02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104320"/>
        <c:axId val="42105856"/>
        <c:axId val="0"/>
      </c:bar3DChart>
      <c:catAx>
        <c:axId val="4210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105856"/>
        <c:crosses val="autoZero"/>
        <c:auto val="1"/>
        <c:lblAlgn val="ctr"/>
        <c:lblOffset val="100"/>
        <c:noMultiLvlLbl val="0"/>
      </c:catAx>
      <c:valAx>
        <c:axId val="42105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104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417233560090703E-2"/>
                  <c:y val="1.2254580309814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13-4768-836E-6D734D3B64CF}"/>
                </c:ext>
              </c:extLst>
            </c:dLbl>
            <c:dLbl>
              <c:idx val="1"/>
              <c:layout>
                <c:manualLayout>
                  <c:x val="5.6689342403628117E-3"/>
                  <c:y val="-4.4934962173845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13-4768-836E-6D734D3B64CF}"/>
                </c:ext>
              </c:extLst>
            </c:dLbl>
            <c:dLbl>
              <c:idx val="2"/>
              <c:layout>
                <c:manualLayout>
                  <c:x val="-2.8349134929562376E-3"/>
                  <c:y val="8.1699346405228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13-4768-836E-6D734D3B64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126</c:v>
                </c:pt>
                <c:pt idx="1">
                  <c:v>34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13-4768-836E-6D734D3B6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538112"/>
        <c:axId val="42540416"/>
        <c:axId val="0"/>
      </c:bar3DChart>
      <c:catAx>
        <c:axId val="4253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540416"/>
        <c:crosses val="autoZero"/>
        <c:auto val="1"/>
        <c:lblAlgn val="ctr"/>
        <c:lblOffset val="100"/>
        <c:noMultiLvlLbl val="0"/>
      </c:catAx>
      <c:valAx>
        <c:axId val="42540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538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8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1-48E3-B2D0-2E632461A0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0597968732169349E-2"/>
                  <c:y val="-4.6296296296296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E1-48E3-B2D0-2E632461A0C7}"/>
                </c:ext>
              </c:extLst>
            </c:dLbl>
            <c:dLbl>
              <c:idx val="1"/>
              <c:layout>
                <c:manualLayout>
                  <c:x val="0"/>
                  <c:y val="-9.2592592592593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E1-48E3-B2D0-2E632461A0C7}"/>
                </c:ext>
              </c:extLst>
            </c:dLbl>
            <c:dLbl>
              <c:idx val="2"/>
              <c:layout>
                <c:manualLayout>
                  <c:x val="4.830917874396135E-3"/>
                  <c:y val="-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BB-4770-9529-855096BE7D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E1-48E3-B2D0-2E632461A0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E1-48E3-B2D0-2E632461A0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9.6618357487922701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C4-45E7-A340-2BCCF1057FB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E1-48E3-B2D0-2E632461A0C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7.246376811594203E-3"/>
                  <c:y val="-0.1296296296296297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E1-48E3-B2D0-2E632461A0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19E1-48E3-B2D0-2E632461A0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617472"/>
        <c:axId val="42631552"/>
        <c:axId val="0"/>
      </c:bar3DChart>
      <c:catAx>
        <c:axId val="4261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631552"/>
        <c:crosses val="autoZero"/>
        <c:auto val="1"/>
        <c:lblAlgn val="ctr"/>
        <c:lblOffset val="100"/>
        <c:noMultiLvlLbl val="0"/>
      </c:catAx>
      <c:valAx>
        <c:axId val="42631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617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593"/>
          <c:h val="0.95842957130359441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</c:v>
                </c:pt>
                <c:pt idx="1">
                  <c:v>84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3-4927-A0D4-7BF2C8D39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126</c:v>
                </c:pt>
                <c:pt idx="1">
                  <c:v>34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63-4927-A0D4-7BF2C8D39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200</c:v>
                </c:pt>
                <c:pt idx="1">
                  <c:v>118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63-4927-A0D4-7BF2C8D39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411136"/>
        <c:axId val="42412672"/>
        <c:axId val="0"/>
      </c:bar3DChart>
      <c:catAx>
        <c:axId val="4241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412672"/>
        <c:crosses val="autoZero"/>
        <c:auto val="1"/>
        <c:lblAlgn val="ctr"/>
        <c:lblOffset val="100"/>
        <c:noMultiLvlLbl val="0"/>
      </c:catAx>
      <c:valAx>
        <c:axId val="4241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41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A-4885-A1C5-15A74EC803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A-4885-A1C5-15A74EC80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366464"/>
        <c:axId val="42368000"/>
        <c:axId val="0"/>
      </c:bar3DChart>
      <c:catAx>
        <c:axId val="4236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368000"/>
        <c:crosses val="autoZero"/>
        <c:auto val="1"/>
        <c:lblAlgn val="ctr"/>
        <c:lblOffset val="100"/>
        <c:noMultiLvlLbl val="0"/>
      </c:catAx>
      <c:valAx>
        <c:axId val="4236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366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Impaired Driving</a:t>
            </a: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2.2318638741585874E-7"/>
                  <c:y val="-3.6765027533323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D2-4E3C-9B50-BA0795607AE1}"/>
                </c:ext>
              </c:extLst>
            </c:dLbl>
            <c:dLbl>
              <c:idx val="1"/>
              <c:layout>
                <c:manualLayout>
                  <c:x val="-5.6689342403628117E-3"/>
                  <c:y val="-8.1702562914929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D2-4E3C-9B50-BA0795607AE1}"/>
                </c:ext>
              </c:extLst>
            </c:dLbl>
            <c:dLbl>
              <c:idx val="2"/>
              <c:layout>
                <c:manualLayout>
                  <c:x val="8.5029549877693855E-3"/>
                  <c:y val="-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D2-4E3C-9B50-BA0795607A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D2-4E3C-9B50-BA0795607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397056"/>
        <c:axId val="42398848"/>
        <c:axId val="0"/>
      </c:bar3DChart>
      <c:catAx>
        <c:axId val="4239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398848"/>
        <c:crosses val="autoZero"/>
        <c:auto val="1"/>
        <c:lblAlgn val="ctr"/>
        <c:lblOffset val="100"/>
        <c:noMultiLvlLbl val="0"/>
      </c:catAx>
      <c:valAx>
        <c:axId val="4239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39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5.6689342403628117E-3"/>
                  <c:y val="-8.17025629149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9F-4457-8AD1-440B3C46194B}"/>
                </c:ext>
              </c:extLst>
            </c:dLbl>
            <c:dLbl>
              <c:idx val="1"/>
              <c:layout>
                <c:manualLayout>
                  <c:x val="8.50340136054421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9F-4457-8AD1-440B3C46194B}"/>
                </c:ext>
              </c:extLst>
            </c:dLbl>
            <c:dLbl>
              <c:idx val="2"/>
              <c:layout>
                <c:manualLayout>
                  <c:x val="8.5034013605442185E-3"/>
                  <c:y val="3.2679738562091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9F-4457-8AD1-440B3C4619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326</c:v>
                </c:pt>
                <c:pt idx="1">
                  <c:v>302</c:v>
                </c:pt>
                <c:pt idx="2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9F-4457-8AD1-440B3C461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993152"/>
        <c:axId val="42994688"/>
        <c:axId val="0"/>
      </c:bar3DChart>
      <c:catAx>
        <c:axId val="4299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994688"/>
        <c:crosses val="autoZero"/>
        <c:auto val="1"/>
        <c:lblAlgn val="ctr"/>
        <c:lblOffset val="100"/>
        <c:noMultiLvlLbl val="0"/>
      </c:catAx>
      <c:valAx>
        <c:axId val="4299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99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78</c:v>
                </c:pt>
                <c:pt idx="1">
                  <c:v>60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4-431B-9449-F415E1E107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1.4793259538209897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A4-431B-9449-F415E1E1075F}"/>
                </c:ext>
              </c:extLst>
            </c:dLbl>
            <c:dLbl>
              <c:idx val="1"/>
              <c:layout>
                <c:manualLayout>
                  <c:x val="0"/>
                  <c:y val="-9.259259259259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4-431B-9449-F415E1E107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A4-431B-9449-F415E1E107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A4-431B-9449-F415E1E1075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A4-431B-9449-F415E1E1075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2.4154589371980675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A4-431B-9449-F415E1E107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BA4-431B-9449-F415E1E107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3014016"/>
        <c:axId val="43038592"/>
        <c:axId val="0"/>
      </c:bar3DChart>
      <c:catAx>
        <c:axId val="4301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038592"/>
        <c:crosses val="autoZero"/>
        <c:auto val="1"/>
        <c:lblAlgn val="ctr"/>
        <c:lblOffset val="100"/>
        <c:noMultiLvlLbl val="0"/>
      </c:catAx>
      <c:valAx>
        <c:axId val="4303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014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627"/>
          <c:h val="0.95842957130359474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130</c:v>
                </c:pt>
                <c:pt idx="1">
                  <c:v>142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FD-4FBF-B2BA-4A285DC484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326</c:v>
                </c:pt>
                <c:pt idx="1">
                  <c:v>302</c:v>
                </c:pt>
                <c:pt idx="2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FD-4FBF-B2BA-4A285DC484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456</c:v>
                </c:pt>
                <c:pt idx="1">
                  <c:v>444</c:v>
                </c:pt>
                <c:pt idx="2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FD-4FBF-B2BA-4A285DC48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760832"/>
        <c:axId val="42770816"/>
        <c:axId val="0"/>
      </c:bar3DChart>
      <c:catAx>
        <c:axId val="4276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770816"/>
        <c:crosses val="autoZero"/>
        <c:auto val="1"/>
        <c:lblAlgn val="ctr"/>
        <c:lblOffset val="100"/>
        <c:noMultiLvlLbl val="0"/>
      </c:catAx>
      <c:valAx>
        <c:axId val="427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760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777</c:v>
                </c:pt>
                <c:pt idx="1">
                  <c:v>616</c:v>
                </c:pt>
                <c:pt idx="2">
                  <c:v>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9761897787331788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A9-475F-8502-E00EDF776C03}"/>
                </c:ext>
              </c:extLst>
            </c:dLbl>
            <c:dLbl>
              <c:idx val="1"/>
              <c:layout>
                <c:manualLayout>
                  <c:x val="8.9285693361995377E-3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A9-475F-8502-E00EDF776C03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A9-475F-8502-E00EDF776C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A9-475F-8502-E00EDF776C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2"/>
              <c:layout>
                <c:manualLayout>
                  <c:x val="2.9761897787331788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A9-475F-8502-E00EDF776C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A9-475F-8502-E00EDF776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818944"/>
        <c:axId val="42841216"/>
        <c:axId val="0"/>
      </c:bar3DChart>
      <c:catAx>
        <c:axId val="4281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841216"/>
        <c:crosses val="autoZero"/>
        <c:auto val="1"/>
        <c:lblAlgn val="ctr"/>
        <c:lblOffset val="100"/>
        <c:noMultiLvlLbl val="0"/>
      </c:catAx>
      <c:valAx>
        <c:axId val="42841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8189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Impaired Driving</a:t>
            </a: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8.503178174156802E-3"/>
                  <c:y val="-2.451012557253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31-4D36-84C1-EE55D35F28C7}"/>
                </c:ext>
              </c:extLst>
            </c:dLbl>
            <c:dLbl>
              <c:idx val="1"/>
              <c:layout>
                <c:manualLayout>
                  <c:x val="5.6689342403628117E-3"/>
                  <c:y val="2.859444959086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31-4D36-84C1-EE55D35F28C7}"/>
                </c:ext>
              </c:extLst>
            </c:dLbl>
            <c:dLbl>
              <c:idx val="2"/>
              <c:layout>
                <c:manualLayout>
                  <c:x val="2.8342439337939902E-3"/>
                  <c:y val="-3.6764705882352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31-4D36-84C1-EE55D35F28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31-4D36-84C1-EE55D35F2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859136"/>
        <c:axId val="42869120"/>
        <c:axId val="0"/>
      </c:bar3DChart>
      <c:catAx>
        <c:axId val="4285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869120"/>
        <c:crosses val="autoZero"/>
        <c:auto val="1"/>
        <c:lblAlgn val="ctr"/>
        <c:lblOffset val="100"/>
        <c:noMultiLvlLbl val="0"/>
      </c:catAx>
      <c:valAx>
        <c:axId val="4286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859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8594771241830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5D-4787-91AB-4DA13A673054}"/>
                </c:ext>
              </c:extLst>
            </c:dLbl>
            <c:dLbl>
              <c:idx val="1"/>
              <c:layout>
                <c:manualLayout>
                  <c:x val="2.8344671201814059E-3"/>
                  <c:y val="4.0849673202614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5D-4787-91AB-4DA13A673054}"/>
                </c:ext>
              </c:extLst>
            </c:dLbl>
            <c:dLbl>
              <c:idx val="2"/>
              <c:layout>
                <c:manualLayout>
                  <c:x val="-2.8346903065687178E-3"/>
                  <c:y val="-3.2680060213061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5D-4787-91AB-4DA13A6730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218</c:v>
                </c:pt>
                <c:pt idx="1">
                  <c:v>207</c:v>
                </c:pt>
                <c:pt idx="2">
                  <c:v>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5D-4787-91AB-4DA13A673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926848"/>
        <c:axId val="42928384"/>
        <c:axId val="0"/>
      </c:bar3DChart>
      <c:catAx>
        <c:axId val="4292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928384"/>
        <c:crosses val="autoZero"/>
        <c:auto val="1"/>
        <c:lblAlgn val="ctr"/>
        <c:lblOffset val="100"/>
        <c:noMultiLvlLbl val="0"/>
      </c:catAx>
      <c:valAx>
        <c:axId val="42928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926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47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1-4E0C-8D76-C4E58DB5E0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0597968732169349E-2"/>
                  <c:y val="1.851851851851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61-4E0C-8D76-C4E58DB5E0AE}"/>
                </c:ext>
              </c:extLst>
            </c:dLbl>
            <c:dLbl>
              <c:idx val="1"/>
              <c:layout>
                <c:manualLayout>
                  <c:x val="0"/>
                  <c:y val="-9.2592592592594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61-4E0C-8D76-C4E58DB5E0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15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61-4E0C-8D76-C4E58DB5E0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61-4E0C-8D76-C4E58DB5E0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61-4E0C-8D76-C4E58DB5E0A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7.246376811594203E-3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61-4E0C-8D76-C4E58DB5E0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A61-4E0C-8D76-C4E58DB5E0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972288"/>
        <c:axId val="56431744"/>
        <c:axId val="0"/>
      </c:bar3DChart>
      <c:catAx>
        <c:axId val="4297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431744"/>
        <c:crosses val="autoZero"/>
        <c:auto val="1"/>
        <c:lblAlgn val="ctr"/>
        <c:lblOffset val="100"/>
        <c:noMultiLvlLbl val="0"/>
      </c:catAx>
      <c:valAx>
        <c:axId val="56431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97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66"/>
          <c:h val="0.95842957130359496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118</c:v>
                </c:pt>
                <c:pt idx="1">
                  <c:v>95</c:v>
                </c:pt>
                <c:pt idx="2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34-42D2-B681-ADD85050DB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218</c:v>
                </c:pt>
                <c:pt idx="1">
                  <c:v>207</c:v>
                </c:pt>
                <c:pt idx="2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34-42D2-B681-ADD85050DB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336</c:v>
                </c:pt>
                <c:pt idx="1">
                  <c:v>302</c:v>
                </c:pt>
                <c:pt idx="2">
                  <c:v>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34-42D2-B681-ADD85050D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6465664"/>
        <c:axId val="56487936"/>
        <c:axId val="0"/>
      </c:bar3DChart>
      <c:catAx>
        <c:axId val="5646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487936"/>
        <c:crosses val="autoZero"/>
        <c:auto val="1"/>
        <c:lblAlgn val="ctr"/>
        <c:lblOffset val="100"/>
        <c:noMultiLvlLbl val="0"/>
      </c:catAx>
      <c:valAx>
        <c:axId val="56487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465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0-4DEB-866C-95C9711D8B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2.3434565186875572E-7"/>
                  <c:y val="-9.2596237970253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90-4DEB-866C-95C9711D8B2D}"/>
                </c:ext>
              </c:extLst>
            </c:dLbl>
            <c:dLbl>
              <c:idx val="1"/>
              <c:layout>
                <c:manualLayout>
                  <c:x val="0"/>
                  <c:y val="-1.4936570428696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90-4DEB-866C-95C9711D8B2D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90-4DEB-866C-95C9711D8B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90-4DEB-866C-95C9711D8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5642624"/>
        <c:axId val="105644416"/>
        <c:axId val="0"/>
      </c:bar3DChart>
      <c:catAx>
        <c:axId val="10564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644416"/>
        <c:crosses val="autoZero"/>
        <c:auto val="1"/>
        <c:lblAlgn val="ctr"/>
        <c:lblOffset val="100"/>
        <c:noMultiLvlLbl val="0"/>
      </c:catAx>
      <c:valAx>
        <c:axId val="10564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6426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Impaired Driving</a:t>
            </a: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8342439337939902E-3"/>
                  <c:y val="-2.450980392156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3C-4894-A832-5E77B572622E}"/>
                </c:ext>
              </c:extLst>
            </c:dLbl>
            <c:dLbl>
              <c:idx val="1"/>
              <c:layout>
                <c:manualLayout>
                  <c:x val="-5.6689342403628117E-3"/>
                  <c:y val="-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3C-4894-A832-5E77B572622E}"/>
                </c:ext>
              </c:extLst>
            </c:dLbl>
            <c:dLbl>
              <c:idx val="2"/>
              <c:layout>
                <c:manualLayout>
                  <c:x val="-8.5036245469315291E-3"/>
                  <c:y val="-1.6340190932015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3C-4894-A832-5E77B57262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3C-4894-A832-5E77B5726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5702144"/>
        <c:axId val="105703680"/>
        <c:axId val="0"/>
      </c:bar3DChart>
      <c:catAx>
        <c:axId val="10570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703680"/>
        <c:crosses val="autoZero"/>
        <c:auto val="1"/>
        <c:lblAlgn val="ctr"/>
        <c:lblOffset val="100"/>
        <c:noMultiLvlLbl val="0"/>
      </c:catAx>
      <c:valAx>
        <c:axId val="10570368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702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417233560090703E-2"/>
                  <c:y val="-3.6764705882352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7E-46E3-8CE2-A1CBD32E93E4}"/>
                </c:ext>
              </c:extLst>
            </c:dLbl>
            <c:dLbl>
              <c:idx val="1"/>
              <c:layout>
                <c:manualLayout>
                  <c:x val="0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7E-46E3-8CE2-A1CBD32E93E4}"/>
                </c:ext>
              </c:extLst>
            </c:dLbl>
            <c:dLbl>
              <c:idx val="2"/>
              <c:layout>
                <c:manualLayout>
                  <c:x val="1.4172112414519614E-2"/>
                  <c:y val="-8.1699346405228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7E-46E3-8CE2-A1CBD32E93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174</c:v>
                </c:pt>
                <c:pt idx="1">
                  <c:v>122</c:v>
                </c:pt>
                <c:pt idx="2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7E-46E3-8CE2-A1CBD32E9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gapDepth val="0"/>
        <c:shape val="box"/>
        <c:axId val="105896576"/>
        <c:axId val="105898368"/>
        <c:axId val="0"/>
      </c:bar3DChart>
      <c:catAx>
        <c:axId val="10589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898368"/>
        <c:crosses val="autoZero"/>
        <c:auto val="1"/>
        <c:lblAlgn val="ctr"/>
        <c:lblOffset val="100"/>
        <c:noMultiLvlLbl val="0"/>
      </c:catAx>
      <c:valAx>
        <c:axId val="10589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</c:v>
                </c:pt>
                <c:pt idx="1">
                  <c:v>29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D-41AD-B188-256B1A4E10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3.8947848910190655E-3"/>
                  <c:y val="9.2592592592593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ED-41AD-B188-256B1A4E1074}"/>
                </c:ext>
              </c:extLst>
            </c:dLbl>
            <c:dLbl>
              <c:idx val="1"/>
              <c:layout>
                <c:manualLayout>
                  <c:x val="0"/>
                  <c:y val="-9.2592592592594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ED-41AD-B188-256B1A4E107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ED-41AD-B188-256B1A4E10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ED-41AD-B188-256B1A4E107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9.2588947214931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ED-41AD-B188-256B1A4E107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ED-41AD-B188-256B1A4E107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2.4154589371980675E-3"/>
                  <c:y val="-0.14351851851851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ED-41AD-B188-256B1A4E10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B6ED-41AD-B188-256B1A4E10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2471936"/>
        <c:axId val="122473472"/>
        <c:axId val="0"/>
      </c:bar3DChart>
      <c:catAx>
        <c:axId val="12247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473472"/>
        <c:crosses val="autoZero"/>
        <c:auto val="1"/>
        <c:lblAlgn val="ctr"/>
        <c:lblOffset val="100"/>
        <c:noMultiLvlLbl val="0"/>
      </c:catAx>
      <c:valAx>
        <c:axId val="12247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471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693"/>
          <c:h val="0.95842957130359541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176</c:v>
                </c:pt>
                <c:pt idx="1">
                  <c:v>113</c:v>
                </c:pt>
                <c:pt idx="2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5-4F06-B396-FEDA1E92BA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00032144005142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35-4F06-B396-FEDA1E92BA3F}"/>
                </c:ext>
              </c:extLst>
            </c:dLbl>
            <c:dLbl>
              <c:idx val="2"/>
              <c:layout>
                <c:manualLayout>
                  <c:x val="1.1571841851494697E-2"/>
                  <c:y val="-2.2522522522522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35-4F06-B396-FEDA1E92BA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174</c:v>
                </c:pt>
                <c:pt idx="1">
                  <c:v>122</c:v>
                </c:pt>
                <c:pt idx="2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35-4F06-B396-FEDA1E92BA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350</c:v>
                </c:pt>
                <c:pt idx="1">
                  <c:v>235</c:v>
                </c:pt>
                <c:pt idx="2">
                  <c:v>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35-4F06-B396-FEDA1E92B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2548608"/>
        <c:axId val="122550144"/>
        <c:axId val="0"/>
      </c:bar3DChart>
      <c:catAx>
        <c:axId val="12254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550144"/>
        <c:crosses val="autoZero"/>
        <c:auto val="1"/>
        <c:lblAlgn val="ctr"/>
        <c:lblOffset val="100"/>
        <c:noMultiLvlLbl val="0"/>
      </c:catAx>
      <c:valAx>
        <c:axId val="12255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54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Assaults</a:t>
            </a:r>
            <a:r>
              <a:rPr lang="en-US" baseline="0" dirty="0" smtClean="0"/>
              <a:t> level 3</a:t>
            </a:r>
            <a:endParaRPr lang="en-US" dirty="0" smtClean="0"/>
          </a:p>
        </c:rich>
      </c:tx>
      <c:layout>
        <c:manualLayout>
          <c:xMode val="edge"/>
          <c:yMode val="edge"/>
          <c:x val="0.27998285928544653"/>
          <c:y val="6.325877463846429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450980392156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0"/>
                  <c:y val="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842816"/>
        <c:axId val="89844352"/>
        <c:axId val="0"/>
      </c:bar3D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56-408E-BE7F-D1252ACB3F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</c:v>
                </c:pt>
                <c:pt idx="1">
                  <c:v>25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56-408E-BE7F-D1252ACB3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2876672"/>
        <c:axId val="122878208"/>
        <c:axId val="0"/>
      </c:bar3DChart>
      <c:catAx>
        <c:axId val="12287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878208"/>
        <c:crosses val="autoZero"/>
        <c:auto val="1"/>
        <c:lblAlgn val="ctr"/>
        <c:lblOffset val="100"/>
        <c:noMultiLvlLbl val="0"/>
      </c:catAx>
      <c:valAx>
        <c:axId val="122878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8766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Impaired Driving</a:t>
            </a: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2.2318638741585874E-7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87-4108-A1CA-3E28D9D7E2F9}"/>
                </c:ext>
              </c:extLst>
            </c:dLbl>
            <c:dLbl>
              <c:idx val="1"/>
              <c:layout>
                <c:manualLayout>
                  <c:x val="1.1337868480725623E-2"/>
                  <c:y val="4.0849673202614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87-4108-A1CA-3E28D9D7E2F9}"/>
                </c:ext>
              </c:extLst>
            </c:dLbl>
            <c:dLbl>
              <c:idx val="2"/>
              <c:layout>
                <c:manualLayout>
                  <c:x val="-2.2318638741585874E-7"/>
                  <c:y val="-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87-4108-A1CA-3E28D9D7E2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13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87-4108-A1CA-3E28D9D7E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2906624"/>
        <c:axId val="33049600"/>
        <c:axId val="0"/>
      </c:bar3DChart>
      <c:catAx>
        <c:axId val="3290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49600"/>
        <c:crosses val="autoZero"/>
        <c:auto val="1"/>
        <c:lblAlgn val="ctr"/>
        <c:lblOffset val="100"/>
        <c:noMultiLvlLbl val="0"/>
      </c:catAx>
      <c:valAx>
        <c:axId val="3304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90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417233560090703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60-4970-A17D-48E67DC1A160}"/>
                </c:ext>
              </c:extLst>
            </c:dLbl>
            <c:dLbl>
              <c:idx val="1"/>
              <c:layout>
                <c:manualLayout>
                  <c:x val="5.6689342403628117E-3"/>
                  <c:y val="4.0849673202613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60-4970-A17D-48E67DC1A160}"/>
                </c:ext>
              </c:extLst>
            </c:dLbl>
            <c:dLbl>
              <c:idx val="2"/>
              <c:layout>
                <c:manualLayout>
                  <c:x val="2.2675736961451351E-2"/>
                  <c:y val="-1.2255545262724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60-4970-A17D-48E67DC1A1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447</c:v>
                </c:pt>
                <c:pt idx="1">
                  <c:v>470</c:v>
                </c:pt>
                <c:pt idx="2">
                  <c:v>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60-4970-A17D-48E67DC1A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gapDepth val="0"/>
        <c:shape val="box"/>
        <c:axId val="31529984"/>
        <c:axId val="35205888"/>
        <c:axId val="0"/>
      </c:bar3DChart>
      <c:catAx>
        <c:axId val="3152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05888"/>
        <c:crosses val="autoZero"/>
        <c:auto val="1"/>
        <c:lblAlgn val="ctr"/>
        <c:lblOffset val="100"/>
        <c:noMultiLvlLbl val="0"/>
      </c:catAx>
      <c:valAx>
        <c:axId val="35205888"/>
        <c:scaling>
          <c:orientation val="minMax"/>
        </c:scaling>
        <c:delete val="0"/>
        <c:axPos val="l"/>
        <c:majorGridlines>
          <c:spPr>
            <a:ln w="6350"/>
          </c:spPr>
        </c:majorGridlines>
        <c:numFmt formatCode="General" sourceLinked="1"/>
        <c:majorTickMark val="out"/>
        <c:minorTickMark val="none"/>
        <c:tickLblPos val="nextTo"/>
        <c:crossAx val="31529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99</c:v>
                </c:pt>
                <c:pt idx="1">
                  <c:v>97</c:v>
                </c:pt>
                <c:pt idx="2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FC-4439-B2AB-A9AC4D82B5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3.8947848910190655E-3"/>
                  <c:y val="-9.2592592592593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FC-4439-B2AB-A9AC4D82B5CB}"/>
                </c:ext>
              </c:extLst>
            </c:dLbl>
            <c:dLbl>
              <c:idx val="1"/>
              <c:layout>
                <c:manualLayout>
                  <c:x val="0"/>
                  <c:y val="-9.25925925925941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FC-4439-B2AB-A9AC4D82B5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</c:v>
                </c:pt>
                <c:pt idx="1">
                  <c:v>52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FC-4439-B2AB-A9AC4D82B5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FC-4439-B2AB-A9AC4D82B5C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9.2588947214931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FC-4439-B2AB-A9AC4D82B5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FC-4439-B2AB-A9AC4D82B5C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2.4154589371980675E-3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FC-4439-B2AB-A9AC4D82B5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FC-4439-B2AB-A9AC4D82B5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035008"/>
        <c:axId val="33046912"/>
        <c:axId val="0"/>
      </c:bar3DChart>
      <c:catAx>
        <c:axId val="3303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46912"/>
        <c:crosses val="autoZero"/>
        <c:auto val="1"/>
        <c:lblAlgn val="ctr"/>
        <c:lblOffset val="100"/>
        <c:noMultiLvlLbl val="0"/>
      </c:catAx>
      <c:valAx>
        <c:axId val="3304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35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727"/>
          <c:h val="0.95842957130359574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207</c:v>
                </c:pt>
                <c:pt idx="1">
                  <c:v>201</c:v>
                </c:pt>
                <c:pt idx="2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3-40D7-B6C5-8C44B0AB2F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447</c:v>
                </c:pt>
                <c:pt idx="1">
                  <c:v>470</c:v>
                </c:pt>
                <c:pt idx="2">
                  <c:v>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F3-40D7-B6C5-8C44B0AB2F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654</c:v>
                </c:pt>
                <c:pt idx="1">
                  <c:v>671</c:v>
                </c:pt>
                <c:pt idx="2">
                  <c:v>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F3-40D7-B6C5-8C44B0AB2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205120"/>
        <c:axId val="35208192"/>
        <c:axId val="0"/>
      </c:bar3DChart>
      <c:catAx>
        <c:axId val="3520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08192"/>
        <c:crosses val="autoZero"/>
        <c:auto val="1"/>
        <c:lblAlgn val="ctr"/>
        <c:lblOffset val="100"/>
        <c:noMultiLvlLbl val="0"/>
      </c:catAx>
      <c:valAx>
        <c:axId val="3520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05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</c:v>
                </c:pt>
                <c:pt idx="1">
                  <c:v>32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1-45C2-BAB7-8F3AC63997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3.894784891019065E-3"/>
                  <c:y val="-1.8518518518518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71-45C2-BAB7-8F3AC63997E9}"/>
                </c:ext>
              </c:extLst>
            </c:dLbl>
            <c:dLbl>
              <c:idx val="1"/>
              <c:layout>
                <c:manualLayout>
                  <c:x val="0"/>
                  <c:y val="-9.259259259259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71-45C2-BAB7-8F3AC63997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71-45C2-BAB7-8F3AC63997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71-45C2-BAB7-8F3AC63997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9.2588947214931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71-45C2-BAB7-8F3AC63997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71-45C2-BAB7-8F3AC63997E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7.246376811594203E-3"/>
                  <c:y val="-8.7963327500729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71-45C2-BAB7-8F3AC6399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71-45C2-BAB7-8F3AC63997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682560"/>
        <c:axId val="35749888"/>
        <c:axId val="0"/>
      </c:bar3DChart>
      <c:catAx>
        <c:axId val="3568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749888"/>
        <c:crosses val="autoZero"/>
        <c:auto val="1"/>
        <c:lblAlgn val="ctr"/>
        <c:lblOffset val="100"/>
        <c:noMultiLvlLbl val="0"/>
      </c:catAx>
      <c:valAx>
        <c:axId val="3574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682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76"/>
          <c:h val="0.95842957130359596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97-422E-A595-97CBFDE904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97-422E-A595-97CBFDE904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97-422E-A595-97CBFDE90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6036608"/>
        <c:axId val="41845888"/>
        <c:axId val="0"/>
      </c:bar3DChart>
      <c:catAx>
        <c:axId val="3603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845888"/>
        <c:crosses val="autoZero"/>
        <c:auto val="1"/>
        <c:lblAlgn val="ctr"/>
        <c:lblOffset val="100"/>
        <c:noMultiLvlLbl val="0"/>
      </c:catAx>
      <c:valAx>
        <c:axId val="41845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036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Impaired Driving</a:t>
            </a: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5.6687110539753961E-3"/>
                  <c:y val="3.676438423138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98-46D6-AD6C-14B76BE98679}"/>
                </c:ext>
              </c:extLst>
            </c:dLbl>
            <c:dLbl>
              <c:idx val="1"/>
              <c:layout>
                <c:manualLayout>
                  <c:x val="5.6689342403628117E-3"/>
                  <c:y val="3.2679738562091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98-46D6-AD6C-14B76BE98679}"/>
                </c:ext>
              </c:extLst>
            </c:dLbl>
            <c:dLbl>
              <c:idx val="2"/>
              <c:layout>
                <c:manualLayout>
                  <c:x val="2.8342439337940939E-3"/>
                  <c:y val="8.1692913385826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98-46D6-AD6C-14B76BE986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11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98-46D6-AD6C-14B76BE98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1953152"/>
        <c:axId val="41954688"/>
        <c:axId val="0"/>
      </c:bar3DChart>
      <c:catAx>
        <c:axId val="4195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954688"/>
        <c:crosses val="autoZero"/>
        <c:auto val="1"/>
        <c:lblAlgn val="ctr"/>
        <c:lblOffset val="100"/>
        <c:noMultiLvlLbl val="0"/>
      </c:catAx>
      <c:valAx>
        <c:axId val="4195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95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2.8344671201814059E-3"/>
                  <c:y val="-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37-472E-B373-DD66CDF6A5F6}"/>
                </c:ext>
              </c:extLst>
            </c:dLbl>
            <c:dLbl>
              <c:idx val="1"/>
              <c:layout>
                <c:manualLayout>
                  <c:x val="8.5034013605442185E-3"/>
                  <c:y val="-6.944444444444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37-472E-B373-DD66CDF6A5F6}"/>
                </c:ext>
              </c:extLst>
            </c:dLbl>
            <c:dLbl>
              <c:idx val="2"/>
              <c:layout>
                <c:manualLayout>
                  <c:x val="5.6689342403628117E-3"/>
                  <c:y val="6.535947712418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37-472E-B373-DD66CDF6A5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388</c:v>
                </c:pt>
                <c:pt idx="1">
                  <c:v>206</c:v>
                </c:pt>
                <c:pt idx="2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37-472E-B373-DD66CDF6A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8593280"/>
        <c:axId val="42194432"/>
        <c:axId val="0"/>
      </c:bar3DChart>
      <c:catAx>
        <c:axId val="12859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194432"/>
        <c:crosses val="autoZero"/>
        <c:auto val="1"/>
        <c:lblAlgn val="ctr"/>
        <c:lblOffset val="100"/>
        <c:noMultiLvlLbl val="0"/>
      </c:catAx>
      <c:valAx>
        <c:axId val="42194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593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</c:v>
                </c:pt>
                <c:pt idx="1">
                  <c:v>85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5-45EB-83F6-260BB06FE1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388</c:v>
                </c:pt>
                <c:pt idx="1">
                  <c:v>206</c:v>
                </c:pt>
                <c:pt idx="2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E5-45EB-83F6-260BB06FE1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455</c:v>
                </c:pt>
                <c:pt idx="1">
                  <c:v>291</c:v>
                </c:pt>
                <c:pt idx="2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E5-45EB-83F6-260BB06FE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8661376"/>
        <c:axId val="128662912"/>
        <c:axId val="0"/>
      </c:bar3DChart>
      <c:catAx>
        <c:axId val="12866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662912"/>
        <c:crosses val="autoZero"/>
        <c:auto val="1"/>
        <c:lblAlgn val="ctr"/>
        <c:lblOffset val="100"/>
        <c:noMultiLvlLbl val="0"/>
      </c:catAx>
      <c:valAx>
        <c:axId val="12866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66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162</c:v>
                </c:pt>
                <c:pt idx="1">
                  <c:v>138</c:v>
                </c:pt>
                <c:pt idx="2">
                  <c:v>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E8-4DD4-94C1-3EB097CAA1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E8-4DD4-94C1-3EB097CAA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9775872"/>
        <c:axId val="129785856"/>
        <c:axId val="0"/>
      </c:bar3DChart>
      <c:catAx>
        <c:axId val="12977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785856"/>
        <c:crosses val="autoZero"/>
        <c:auto val="1"/>
        <c:lblAlgn val="ctr"/>
        <c:lblOffset val="100"/>
        <c:noMultiLvlLbl val="0"/>
      </c:catAx>
      <c:valAx>
        <c:axId val="129785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775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Impaired Driving</a:t>
            </a: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5.6691574267502274E-3"/>
                  <c:y val="8.1696129895527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53-4ACB-9077-1652DF1881EA}"/>
                </c:ext>
              </c:extLst>
            </c:dLbl>
            <c:dLbl>
              <c:idx val="1"/>
              <c:layout>
                <c:manualLayout>
                  <c:x val="2.8344671201814059E-3"/>
                  <c:y val="-2.0425158252277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53-4ACB-9077-1652DF1881EA}"/>
                </c:ext>
              </c:extLst>
            </c:dLbl>
            <c:dLbl>
              <c:idx val="2"/>
              <c:layout>
                <c:manualLayout>
                  <c:x val="-2.8346903065688219E-3"/>
                  <c:y val="-2.0425158252277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53-4ACB-9077-1652DF1881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3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53-4ACB-9077-1652DF188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0109824"/>
        <c:axId val="130111360"/>
        <c:axId val="0"/>
      </c:bar3DChart>
      <c:catAx>
        <c:axId val="13010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111360"/>
        <c:crosses val="autoZero"/>
        <c:auto val="1"/>
        <c:lblAlgn val="ctr"/>
        <c:lblOffset val="100"/>
        <c:noMultiLvlLbl val="0"/>
      </c:catAx>
      <c:valAx>
        <c:axId val="1301113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10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4.0849673202614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C3-4642-939B-90AE1840EFC0}"/>
                </c:ext>
              </c:extLst>
            </c:dLbl>
            <c:dLbl>
              <c:idx val="1"/>
              <c:layout>
                <c:manualLayout>
                  <c:x val="0"/>
                  <c:y val="-6.127483145489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3-4642-939B-90AE1840EFC0}"/>
                </c:ext>
              </c:extLst>
            </c:dLbl>
            <c:dLbl>
              <c:idx val="2"/>
              <c:layout>
                <c:manualLayout>
                  <c:x val="5.6689342403628117E-3"/>
                  <c:y val="-9.3954248366013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C3-4642-939B-90AE1840EF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443</c:v>
                </c:pt>
                <c:pt idx="1">
                  <c:v>280</c:v>
                </c:pt>
                <c:pt idx="2">
                  <c:v>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C3-4642-939B-90AE1840E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6717824"/>
        <c:axId val="136719360"/>
        <c:axId val="0"/>
      </c:bar3DChart>
      <c:catAx>
        <c:axId val="13671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719360"/>
        <c:crosses val="autoZero"/>
        <c:auto val="1"/>
        <c:lblAlgn val="ctr"/>
        <c:lblOffset val="100"/>
        <c:noMultiLvlLbl val="0"/>
      </c:catAx>
      <c:valAx>
        <c:axId val="136719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71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162</c:v>
                </c:pt>
                <c:pt idx="1">
                  <c:v>51</c:v>
                </c:pt>
                <c:pt idx="2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4-4973-BEA5-79E74D52AB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3.894784891019065E-3"/>
                  <c:y val="-2.0716681248177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F4-4973-BEA5-79E74D52AB83}"/>
                </c:ext>
              </c:extLst>
            </c:dLbl>
            <c:dLbl>
              <c:idx val="1"/>
              <c:layout>
                <c:manualLayout>
                  <c:x val="0"/>
                  <c:y val="-9.259259259259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F4-4973-BEA5-79E74D52AB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</c:v>
                </c:pt>
                <c:pt idx="1">
                  <c:v>3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F4-4973-BEA5-79E74D52AB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F4-4973-BEA5-79E74D52AB8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9.2588947214931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F4-4973-BEA5-79E74D52AB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F4-4973-BEA5-79E74D52AB8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F4-4973-BEA5-79E74D52A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F4-4973-BEA5-79E74D52AB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192000"/>
        <c:axId val="138193536"/>
        <c:axId val="0"/>
      </c:bar3DChart>
      <c:catAx>
        <c:axId val="13819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193536"/>
        <c:crosses val="autoZero"/>
        <c:auto val="1"/>
        <c:lblAlgn val="ctr"/>
        <c:lblOffset val="100"/>
        <c:noMultiLvlLbl val="0"/>
      </c:catAx>
      <c:valAx>
        <c:axId val="138193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192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793"/>
          <c:h val="0.95842957130359641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324</c:v>
                </c:pt>
                <c:pt idx="1">
                  <c:v>70</c:v>
                </c:pt>
                <c:pt idx="2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7-4887-B066-14A515A570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443</c:v>
                </c:pt>
                <c:pt idx="1">
                  <c:v>280</c:v>
                </c:pt>
                <c:pt idx="2">
                  <c:v>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57-4887-B066-14A515A570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767</c:v>
                </c:pt>
                <c:pt idx="1">
                  <c:v>350</c:v>
                </c:pt>
                <c:pt idx="2">
                  <c:v>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57-4887-B066-14A515A57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7855744"/>
        <c:axId val="137857280"/>
        <c:axId val="0"/>
      </c:bar3DChart>
      <c:catAx>
        <c:axId val="1378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857280"/>
        <c:crosses val="autoZero"/>
        <c:auto val="1"/>
        <c:lblAlgn val="ctr"/>
        <c:lblOffset val="100"/>
        <c:noMultiLvlLbl val="0"/>
      </c:catAx>
      <c:valAx>
        <c:axId val="13785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85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41-4B12-B9F4-E3CABE52A06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41-4B12-B9F4-E3CABE52A0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41-4B12-B9F4-E3CABE52A0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2.9761897787331788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41-4B12-B9F4-E3CABE52A06E}"/>
                </c:ext>
              </c:extLst>
            </c:dLbl>
            <c:dLbl>
              <c:idx val="1"/>
              <c:layout>
                <c:manualLayout>
                  <c:x val="0"/>
                  <c:y val="-1.8518518518518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41-4B12-B9F4-E3CABE52A06E}"/>
                </c:ext>
              </c:extLst>
            </c:dLbl>
            <c:dLbl>
              <c:idx val="2"/>
              <c:layout>
                <c:manualLayout>
                  <c:x val="0"/>
                  <c:y val="-3.645377660276936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41-4B12-B9F4-E3CABE52A0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41-4B12-B9F4-E3CABE52A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7913472"/>
        <c:axId val="137915008"/>
        <c:axId val="0"/>
      </c:bar3DChart>
      <c:catAx>
        <c:axId val="13791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915008"/>
        <c:crosses val="autoZero"/>
        <c:auto val="1"/>
        <c:lblAlgn val="ctr"/>
        <c:lblOffset val="100"/>
        <c:noMultiLvlLbl val="0"/>
      </c:catAx>
      <c:valAx>
        <c:axId val="13791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9134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Impaired Driving</a:t>
            </a: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5.6689342403628117E-3"/>
                  <c:y val="-3.6765349184293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9A-4ECB-B16B-D8480F7122E9}"/>
                </c:ext>
              </c:extLst>
            </c:dLbl>
            <c:dLbl>
              <c:idx val="1"/>
              <c:layout>
                <c:manualLayout>
                  <c:x val="2.8344671201814059E-3"/>
                  <c:y val="2.0423871648396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9A-4ECB-B16B-D8480F7122E9}"/>
                </c:ext>
              </c:extLst>
            </c:dLbl>
            <c:dLbl>
              <c:idx val="2"/>
              <c:layout>
                <c:manualLayout>
                  <c:x val="2.8342439337940939E-3"/>
                  <c:y val="-1.2255223611754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9A-4ECB-B16B-D8480F7122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9A-4ECB-B16B-D8480F712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7954432"/>
        <c:axId val="137955968"/>
        <c:axId val="0"/>
      </c:bar3DChart>
      <c:catAx>
        <c:axId val="13795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955968"/>
        <c:crosses val="autoZero"/>
        <c:auto val="1"/>
        <c:lblAlgn val="ctr"/>
        <c:lblOffset val="100"/>
        <c:noMultiLvlLbl val="0"/>
      </c:catAx>
      <c:valAx>
        <c:axId val="13795596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95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6765027533323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89-41F9-A268-80A3764D1CE3}"/>
                </c:ext>
              </c:extLst>
            </c:dLbl>
            <c:dLbl>
              <c:idx val="1"/>
              <c:layout>
                <c:manualLayout>
                  <c:x val="5.6689342403628117E-3"/>
                  <c:y val="-0.122549019607843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89-41F9-A268-80A3764D1CE3}"/>
                </c:ext>
              </c:extLst>
            </c:dLbl>
            <c:dLbl>
              <c:idx val="2"/>
              <c:layout>
                <c:manualLayout>
                  <c:x val="-2.8344671201814059E-3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89-41F9-A268-80A3764D1C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124</c:v>
                </c:pt>
                <c:pt idx="1">
                  <c:v>59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89-41F9-A268-80A3764D1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021888"/>
        <c:axId val="138023680"/>
        <c:axId val="0"/>
      </c:bar3DChart>
      <c:catAx>
        <c:axId val="13802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023680"/>
        <c:crosses val="autoZero"/>
        <c:auto val="1"/>
        <c:lblAlgn val="ctr"/>
        <c:lblOffset val="100"/>
        <c:noMultiLvlLbl val="0"/>
      </c:catAx>
      <c:valAx>
        <c:axId val="13802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02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</c:v>
                </c:pt>
                <c:pt idx="1">
                  <c:v>2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E-4B85-AFDA-10CD903BD6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3.8947848910190646E-3"/>
                  <c:y val="4.6296296296295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1E-4B85-AFDA-10CD903BD696}"/>
                </c:ext>
              </c:extLst>
            </c:dLbl>
            <c:dLbl>
              <c:idx val="1"/>
              <c:layout>
                <c:manualLayout>
                  <c:x val="0"/>
                  <c:y val="-9.2592592592594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1E-4B85-AFDA-10CD903BD6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</c:v>
                </c:pt>
                <c:pt idx="1">
                  <c:v>10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1E-4B85-AFDA-10CD903BD6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1E-4B85-AFDA-10CD903BD69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7.2463768115942032E-2"/>
                  <c:y val="9.2588947214931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1E-4B85-AFDA-10CD903BD6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1E-4B85-AFDA-10CD903BD69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7.246376811594203E-3"/>
                  <c:y val="-7.4074438611840182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1E-4B85-AFDA-10CD903BD6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1E-4B85-AFDA-10CD903BD6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066176"/>
        <c:axId val="138481664"/>
        <c:axId val="0"/>
      </c:bar3DChart>
      <c:catAx>
        <c:axId val="13806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481664"/>
        <c:crosses val="autoZero"/>
        <c:auto val="1"/>
        <c:lblAlgn val="ctr"/>
        <c:lblOffset val="100"/>
        <c:noMultiLvlLbl val="0"/>
      </c:catAx>
      <c:valAx>
        <c:axId val="13848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066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827"/>
          <c:h val="0.95842957130359674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</c:v>
                </c:pt>
                <c:pt idx="1">
                  <c:v>52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9-40E8-9079-4CA00A1CC9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124</c:v>
                </c:pt>
                <c:pt idx="1">
                  <c:v>59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09-40E8-9079-4CA00A1CC9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198</c:v>
                </c:pt>
                <c:pt idx="1">
                  <c:v>111</c:v>
                </c:pt>
                <c:pt idx="2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09-40E8-9079-4CA00A1CC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519296"/>
        <c:axId val="138520832"/>
        <c:axId val="0"/>
      </c:bar3DChart>
      <c:catAx>
        <c:axId val="13851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520832"/>
        <c:crosses val="autoZero"/>
        <c:auto val="1"/>
        <c:lblAlgn val="ctr"/>
        <c:lblOffset val="100"/>
        <c:noMultiLvlLbl val="0"/>
      </c:catAx>
      <c:valAx>
        <c:axId val="13852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51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</c:v>
                </c:pt>
                <c:pt idx="1">
                  <c:v>23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BF-4DF8-BF4C-2F37022D94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7</c:v>
                </c:pt>
                <c:pt idx="1">
                  <c:v>25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BF-4DF8-BF4C-2F37022D9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269824"/>
        <c:axId val="138271360"/>
        <c:axId val="0"/>
      </c:bar3DChart>
      <c:catAx>
        <c:axId val="13826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271360"/>
        <c:crosses val="autoZero"/>
        <c:auto val="1"/>
        <c:lblAlgn val="ctr"/>
        <c:lblOffset val="100"/>
        <c:noMultiLvlLbl val="0"/>
      </c:catAx>
      <c:valAx>
        <c:axId val="13827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269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Impaired Driving</a:t>
            </a:r>
          </a:p>
        </c:rich>
      </c:tx>
      <c:layout>
        <c:manualLayout>
          <c:xMode val="edge"/>
          <c:yMode val="edge"/>
          <c:x val="0.22612793012942575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2.2318638741585874E-7"/>
                  <c:y val="-4.901960784313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A2-4BD6-8B3B-42133CB49316}"/>
                </c:ext>
              </c:extLst>
            </c:dLbl>
            <c:dLbl>
              <c:idx val="1"/>
              <c:layout>
                <c:manualLayout>
                  <c:x val="8.50340136054421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A2-4BD6-8B3B-42133CB49316}"/>
                </c:ext>
              </c:extLst>
            </c:dLbl>
            <c:dLbl>
              <c:idx val="2"/>
              <c:layout>
                <c:manualLayout>
                  <c:x val="-2.2318638741585874E-7"/>
                  <c:y val="2.042451495033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A2-4BD6-8B3B-42133CB493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i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13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A2-4BD6-8B3B-42133CB49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292224"/>
        <c:axId val="138302208"/>
        <c:axId val="0"/>
      </c:bar3DChart>
      <c:catAx>
        <c:axId val="13829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302208"/>
        <c:crosses val="autoZero"/>
        <c:auto val="1"/>
        <c:lblAlgn val="ctr"/>
        <c:lblOffset val="100"/>
        <c:noMultiLvlLbl val="0"/>
      </c:catAx>
      <c:valAx>
        <c:axId val="138302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29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88329137429504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2.8344671201814059E-3"/>
                  <c:y val="2.859477124183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35-4DFD-AC73-7661FEF16E43}"/>
                </c:ext>
              </c:extLst>
            </c:dLbl>
            <c:dLbl>
              <c:idx val="1"/>
              <c:layout>
                <c:manualLayout>
                  <c:x val="2.8344671201814059E-3"/>
                  <c:y val="-5.718954248366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35-4DFD-AC73-7661FEF16E43}"/>
                </c:ext>
              </c:extLst>
            </c:dLbl>
            <c:dLbl>
              <c:idx val="2"/>
              <c:layout>
                <c:manualLayout>
                  <c:x val="5.6689342403628117E-3"/>
                  <c:y val="-1.6339869281045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35-4DFD-AC73-7661FEF16E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401</c:v>
                </c:pt>
                <c:pt idx="1">
                  <c:v>398</c:v>
                </c:pt>
                <c:pt idx="2">
                  <c:v>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35-4DFD-AC73-7661FEF16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433664"/>
        <c:axId val="138435200"/>
        <c:axId val="0"/>
      </c:bar3DChart>
      <c:catAx>
        <c:axId val="13843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435200"/>
        <c:crosses val="autoZero"/>
        <c:auto val="1"/>
        <c:lblAlgn val="ctr"/>
        <c:lblOffset val="100"/>
        <c:noMultiLvlLbl val="0"/>
      </c:catAx>
      <c:valAx>
        <c:axId val="138435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43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108</c:v>
                </c:pt>
                <c:pt idx="1">
                  <c:v>87</c:v>
                </c:pt>
                <c:pt idx="2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ED-46E6-AEB1-70A0EF428A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3.8947848910190646E-3"/>
                  <c:y val="2.9392680081656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ED-46E6-AEB1-70A0EF428AE6}"/>
                </c:ext>
              </c:extLst>
            </c:dLbl>
            <c:dLbl>
              <c:idx val="1"/>
              <c:layout>
                <c:manualLayout>
                  <c:x val="0"/>
                  <c:y val="-9.2592592592594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ED-46E6-AEB1-70A0EF428A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28</c:v>
                </c:pt>
                <c:pt idx="1">
                  <c:v>61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D-46E6-AEB1-70A0EF428A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D-46E6-AEB1-70A0EF428A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2.4154589371980675E-3"/>
                  <c:y val="9.2588947214931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ED-46E6-AEB1-70A0EF428A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ED-46E6-AEB1-70A0EF428AE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2.4154589371980675E-3"/>
                  <c:y val="-0.10648148148148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ED-46E6-AEB1-70A0EF428A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ED-46E6-AEB1-70A0EF428A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358784"/>
        <c:axId val="138360320"/>
        <c:axId val="0"/>
      </c:bar3DChart>
      <c:catAx>
        <c:axId val="13835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360320"/>
        <c:crosses val="autoZero"/>
        <c:auto val="1"/>
        <c:lblAlgn val="ctr"/>
        <c:lblOffset val="100"/>
        <c:noMultiLvlLbl val="0"/>
      </c:catAx>
      <c:valAx>
        <c:axId val="13836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358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86"/>
          <c:h val="0.95842957130359696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142</c:v>
                </c:pt>
                <c:pt idx="1">
                  <c:v>171</c:v>
                </c:pt>
                <c:pt idx="2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5-4F28-9D62-F0E2074400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401</c:v>
                </c:pt>
                <c:pt idx="1">
                  <c:v>398</c:v>
                </c:pt>
                <c:pt idx="2">
                  <c:v>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5-4F28-9D62-F0E2074400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543</c:v>
                </c:pt>
                <c:pt idx="1">
                  <c:v>569</c:v>
                </c:pt>
                <c:pt idx="2">
                  <c:v>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B5-4F28-9D62-F0E207440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397952"/>
        <c:axId val="138809344"/>
        <c:axId val="0"/>
      </c:bar3DChart>
      <c:catAx>
        <c:axId val="13839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809344"/>
        <c:crosses val="autoZero"/>
        <c:auto val="1"/>
        <c:lblAlgn val="ctr"/>
        <c:lblOffset val="100"/>
        <c:noMultiLvlLbl val="0"/>
      </c:catAx>
      <c:valAx>
        <c:axId val="13880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397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55"/>
          <c:w val="0.27278364553514706"/>
          <c:h val="0.334529687167494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11-4018-8711-2ACBD189C9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2611-4018-8711-2ACBD189C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106240"/>
        <c:axId val="42126336"/>
        <c:axId val="0"/>
      </c:bar3DChart>
      <c:catAx>
        <c:axId val="4210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126336"/>
        <c:crosses val="autoZero"/>
        <c:auto val="1"/>
        <c:lblAlgn val="ctr"/>
        <c:lblOffset val="100"/>
        <c:noMultiLvlLbl val="0"/>
      </c:catAx>
      <c:valAx>
        <c:axId val="4212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106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Impaired Driving</a:t>
            </a: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01960784313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07-473E-9CD8-AE5015B43825}"/>
                </c:ext>
              </c:extLst>
            </c:dLbl>
            <c:dLbl>
              <c:idx val="1"/>
              <c:layout>
                <c:manualLayout>
                  <c:x val="2.8344671201814059E-3"/>
                  <c:y val="-4.0849673202614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07-473E-9CD8-AE5015B43825}"/>
                </c:ext>
              </c:extLst>
            </c:dLbl>
            <c:dLbl>
              <c:idx val="2"/>
              <c:layout>
                <c:manualLayout>
                  <c:x val="0"/>
                  <c:y val="4.4934640522875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07-473E-9CD8-AE5015B438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07-473E-9CD8-AE5015B43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540032"/>
        <c:axId val="128620800"/>
        <c:axId val="0"/>
      </c:bar3DChart>
      <c:catAx>
        <c:axId val="4254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620800"/>
        <c:crosses val="autoZero"/>
        <c:auto val="1"/>
        <c:lblAlgn val="ctr"/>
        <c:lblOffset val="100"/>
        <c:noMultiLvlLbl val="0"/>
      </c:catAx>
      <c:valAx>
        <c:axId val="12862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540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5.66871105397539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56-4D90-844B-3643C113804D}"/>
                </c:ext>
              </c:extLst>
            </c:dLbl>
            <c:dLbl>
              <c:idx val="1"/>
              <c:layout>
                <c:manualLayout>
                  <c:x val="2.8344671201814059E-3"/>
                  <c:y val="-8.1699346405228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56-4D90-844B-3643C113804D}"/>
                </c:ext>
              </c:extLst>
            </c:dLbl>
            <c:dLbl>
              <c:idx val="2"/>
              <c:layout>
                <c:manualLayout>
                  <c:x val="-2.2318638741585874E-7"/>
                  <c:y val="8.1696129895527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56-4D90-844B-3643C11380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39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56-4D90-844B-3643C1138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8671104"/>
        <c:axId val="128693760"/>
        <c:axId val="0"/>
      </c:bar3DChart>
      <c:catAx>
        <c:axId val="12867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693760"/>
        <c:crosses val="autoZero"/>
        <c:auto val="1"/>
        <c:lblAlgn val="ctr"/>
        <c:lblOffset val="100"/>
        <c:noMultiLvlLbl val="0"/>
      </c:catAx>
      <c:valAx>
        <c:axId val="12869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67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13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35-4159-8E4C-09F04B48F8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3.89478489101906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35-4159-8E4C-09F04B48F823}"/>
                </c:ext>
              </c:extLst>
            </c:dLbl>
            <c:dLbl>
              <c:idx val="1"/>
              <c:layout>
                <c:manualLayout>
                  <c:x val="0"/>
                  <c:y val="-9.2592592592594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35-4159-8E4C-09F04B48F823}"/>
                </c:ext>
              </c:extLst>
            </c:dLbl>
            <c:dLbl>
              <c:idx val="2"/>
              <c:layout>
                <c:manualLayout>
                  <c:x val="4.830917874396135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35-4159-8E4C-09F04B48F8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35-4159-8E4C-09F04B48F8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35-4159-8E4C-09F04B48F82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35-4159-8E4C-09F04B48F82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D435-4159-8E4C-09F04B48F8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0130688"/>
        <c:axId val="130132608"/>
        <c:axId val="0"/>
      </c:bar3DChart>
      <c:catAx>
        <c:axId val="13013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132608"/>
        <c:crosses val="autoZero"/>
        <c:auto val="1"/>
        <c:lblAlgn val="ctr"/>
        <c:lblOffset val="100"/>
        <c:noMultiLvlLbl val="0"/>
      </c:catAx>
      <c:valAx>
        <c:axId val="13013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130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893"/>
          <c:h val="0.95842957130359741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71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A-4456-8ED7-2B7082F96A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45</c:v>
                </c:pt>
                <c:pt idx="1">
                  <c:v>39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CA-4456-8ED7-2B7082F96A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75</c:v>
                </c:pt>
                <c:pt idx="1">
                  <c:v>110</c:v>
                </c:pt>
                <c:pt idx="2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CA-4456-8ED7-2B7082F96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953856"/>
        <c:axId val="138955392"/>
        <c:axId val="0"/>
      </c:bar3DChart>
      <c:catAx>
        <c:axId val="13895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955392"/>
        <c:crosses val="autoZero"/>
        <c:auto val="1"/>
        <c:lblAlgn val="ctr"/>
        <c:lblOffset val="100"/>
        <c:noMultiLvlLbl val="0"/>
      </c:catAx>
      <c:valAx>
        <c:axId val="138955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953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Accidents</a:t>
            </a:r>
            <a:r>
              <a:rPr lang="en-US" baseline="0" dirty="0" smtClean="0"/>
              <a:t> with injury</a:t>
            </a:r>
            <a:endParaRPr lang="en-US" dirty="0" smtClean="0"/>
          </a:p>
        </c:rich>
      </c:tx>
      <c:layout>
        <c:manualLayout>
          <c:xMode val="edge"/>
          <c:yMode val="edge"/>
          <c:x val="0.27998285928544653"/>
          <c:y val="6.325877463846429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450980392156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0"/>
                  <c:y val="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842816"/>
        <c:axId val="89844352"/>
        <c:axId val="0"/>
      </c:bar3D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6F-4520-892E-48EBD1152D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6F-4520-892E-48EBD1152D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6F-4520-892E-48EBD1152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545408"/>
        <c:axId val="138559488"/>
        <c:axId val="0"/>
      </c:bar3DChart>
      <c:catAx>
        <c:axId val="13854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559488"/>
        <c:crosses val="autoZero"/>
        <c:auto val="1"/>
        <c:lblAlgn val="ctr"/>
        <c:lblOffset val="100"/>
        <c:noMultiLvlLbl val="0"/>
      </c:catAx>
      <c:valAx>
        <c:axId val="13855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545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Impaired Driving</a:t>
            </a: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2.8346903065688219E-3"/>
                  <c:y val="-2.450980392156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E8-4D6B-8C91-69EC82709288}"/>
                </c:ext>
              </c:extLst>
            </c:dLbl>
            <c:dLbl>
              <c:idx val="1"/>
              <c:layout>
                <c:manualLayout>
                  <c:x val="0"/>
                  <c:y val="-3.2679738562091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E8-4D6B-8C91-69EC82709288}"/>
                </c:ext>
              </c:extLst>
            </c:dLbl>
            <c:dLbl>
              <c:idx val="2"/>
              <c:layout>
                <c:manualLayout>
                  <c:x val="0"/>
                  <c:y val="-2.859477124183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E8-4D6B-8C91-69EC8270928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E8-4D6B-8C91-69EC82709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630272"/>
        <c:axId val="138631808"/>
        <c:axId val="0"/>
      </c:bar3DChart>
      <c:catAx>
        <c:axId val="13863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631808"/>
        <c:crosses val="autoZero"/>
        <c:auto val="1"/>
        <c:lblAlgn val="ctr"/>
        <c:lblOffset val="100"/>
        <c:noMultiLvlLbl val="0"/>
      </c:catAx>
      <c:valAx>
        <c:axId val="13863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630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5.6689342403628117E-3"/>
                  <c:y val="-2.8594771241829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63-4C7F-A67F-6C3351508365}"/>
                </c:ext>
              </c:extLst>
            </c:dLbl>
            <c:dLbl>
              <c:idx val="1"/>
              <c:layout>
                <c:manualLayout>
                  <c:x val="2.8344671201814059E-3"/>
                  <c:y val="-8.1699346405229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63-4C7F-A67F-6C3351508365}"/>
                </c:ext>
              </c:extLst>
            </c:dLbl>
            <c:dLbl>
              <c:idx val="2"/>
              <c:layout>
                <c:manualLayout>
                  <c:x val="-2.83469030656892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63-4C7F-A67F-6C33515083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153</c:v>
                </c:pt>
                <c:pt idx="1">
                  <c:v>41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63-4C7F-A67F-6C3351508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717440"/>
        <c:axId val="138719232"/>
        <c:axId val="0"/>
      </c:bar3DChart>
      <c:catAx>
        <c:axId val="13871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719232"/>
        <c:crosses val="autoZero"/>
        <c:auto val="1"/>
        <c:lblAlgn val="ctr"/>
        <c:lblOffset val="100"/>
        <c:noMultiLvlLbl val="0"/>
      </c:catAx>
      <c:valAx>
        <c:axId val="138719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717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11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E0-4BC0-95D7-537DD2EC8B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3.8947848910190646E-3"/>
                  <c:y val="-4.62962962962964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E0-4BC0-95D7-537DD2EC8B1C}"/>
                </c:ext>
              </c:extLst>
            </c:dLbl>
            <c:dLbl>
              <c:idx val="1"/>
              <c:layout>
                <c:manualLayout>
                  <c:x val="0"/>
                  <c:y val="-9.2592592592594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E0-4BC0-95D7-537DD2EC8B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E0-4BC0-95D7-537DD2EC8B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E0-4BC0-95D7-537DD2EC8B1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E0-4BC0-95D7-537DD2EC8B1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7.246376811594203E-3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E0-4BC0-95D7-537DD2EC8B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2FE0-4BC0-95D7-537DD2EC8B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778112"/>
        <c:axId val="138794496"/>
        <c:axId val="0"/>
      </c:bar3DChart>
      <c:catAx>
        <c:axId val="13877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794496"/>
        <c:crosses val="autoZero"/>
        <c:auto val="1"/>
        <c:lblAlgn val="ctr"/>
        <c:lblOffset val="100"/>
        <c:noMultiLvlLbl val="0"/>
      </c:catAx>
      <c:valAx>
        <c:axId val="13879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778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893"/>
          <c:h val="0.95842957130359741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</c:v>
                </c:pt>
                <c:pt idx="1">
                  <c:v>69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2C-4B44-8B16-4E4350F954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153</c:v>
                </c:pt>
                <c:pt idx="1">
                  <c:v>41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2C-4B44-8B16-4E4350F954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231</c:v>
                </c:pt>
                <c:pt idx="1">
                  <c:v>110</c:v>
                </c:pt>
                <c:pt idx="2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2C-4B44-8B16-4E4350F95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1081728"/>
        <c:axId val="151083264"/>
        <c:axId val="0"/>
      </c:bar3DChart>
      <c:catAx>
        <c:axId val="15108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083264"/>
        <c:crosses val="autoZero"/>
        <c:auto val="1"/>
        <c:lblAlgn val="ctr"/>
        <c:lblOffset val="100"/>
        <c:noMultiLvlLbl val="0"/>
      </c:catAx>
      <c:valAx>
        <c:axId val="15108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08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Sheet1!$A$2:$A$51</cx:f>
        <cx:lvl ptCount="49">
          <cx:pt idx="0">2013</cx:pt>
          <cx:pt idx="1">2014</cx:pt>
          <cx:pt idx="2">2015</cx:pt>
          <cx:pt idx="3">2016</cx:pt>
          <cx:pt idx="4">2017</cx:pt>
          <cx:pt idx="5">2018</cx:pt>
          <cx:pt idx="6">2019</cx:pt>
          <cx:pt idx="7">2020</cx:pt>
          <cx:pt idx="8">2021</cx:pt>
        </cx:lvl>
      </cx:strDim>
      <cx:numDim type="val">
        <cx:f>Sheet1!$B$2:$B$51</cx:f>
        <cx:lvl ptCount="49" formatCode="General">
          <cx:pt idx="0">3687</cx:pt>
          <cx:pt idx="1">4043</cx:pt>
          <cx:pt idx="2">3572</cx:pt>
          <cx:pt idx="3">3563</cx:pt>
          <cx:pt idx="4">3718</cx:pt>
          <cx:pt idx="5">3473</cx:pt>
          <cx:pt idx="6">3621</cx:pt>
          <cx:pt idx="7">3206</cx:pt>
          <cx:pt idx="8">3511</cx:pt>
        </cx:lvl>
      </cx:numDim>
    </cx:data>
  </cx:chartData>
  <cx:chart>
    <cx:plotArea>
      <cx:plotAreaRegion>
        <cx:series layoutId="clusteredColumn" uniqueId="{3F09C4E2-2164-407F-B402-12160E16648A}" formatIdx="0">
          <cx:tx>
            <cx:txData>
              <cx:f>Sheet1!$B$1</cx:f>
              <cx:v>Incidents</cx:v>
            </cx:txData>
          </cx:tx>
          <cx:dataId val="0"/>
          <cx:layoutPr>
            <cx:aggregation/>
          </cx:layoutPr>
        </cx:series>
      </cx:plotAreaRegion>
      <cx:axis id="0">
        <cx:catScaling gapWidth="0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200" b="1"/>
            </a:pPr>
            <a:endParaRPr lang="fr-FR" sz="1200" b="1"/>
          </a:p>
        </cx:txPr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0.17857</cdr:x>
      <cdr:y>0.25</cdr:y>
    </cdr:from>
    <cdr:to>
      <cdr:x>0.26786</cdr:x>
      <cdr:y>0.40765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685800"/>
          <a:ext cx="381019" cy="432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0.46429</cdr:x>
      <cdr:y>0.66667</cdr:y>
    </cdr:from>
    <cdr:to>
      <cdr:x>0.53571</cdr:x>
      <cdr:y>0.80556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81200" y="1828800"/>
          <a:ext cx="304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/>
        </a:p>
      </cdr:txBody>
    </cdr:sp>
  </cdr:relSizeAnchor>
  <cdr:relSizeAnchor xmlns:cdr="http://schemas.openxmlformats.org/drawingml/2006/chartDrawing">
    <cdr:from>
      <cdr:x>0.46429</cdr:x>
      <cdr:y>0.33333</cdr:y>
    </cdr:from>
    <cdr:to>
      <cdr:x>0.57027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81200" y="914400"/>
          <a:ext cx="452252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/>
        </a:p>
      </cdr:txBody>
    </cdr:sp>
  </cdr:relSizeAnchor>
  <cdr:relSizeAnchor xmlns:cdr="http://schemas.openxmlformats.org/drawingml/2006/chartDrawing">
    <cdr:from>
      <cdr:x>0.48036</cdr:x>
      <cdr:y>0.30064</cdr:y>
    </cdr:from>
    <cdr:to>
      <cdr:x>0.57143</cdr:x>
      <cdr:y>0.44444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49780" y="824712"/>
          <a:ext cx="388620" cy="394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0.14493</cdr:x>
      <cdr:y>0.36111</cdr:y>
    </cdr:from>
    <cdr:to>
      <cdr:x>0.31884</cdr:x>
      <cdr:y>0.69444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990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0.13043</cdr:x>
      <cdr:y>0.32948</cdr:y>
    </cdr:from>
    <cdr:to>
      <cdr:x>0.23188</cdr:x>
      <cdr:y>0.48824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5800" y="903829"/>
          <a:ext cx="533400" cy="435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0.28986</cdr:x>
      <cdr:y>0.11111</cdr:y>
    </cdr:from>
    <cdr:to>
      <cdr:x>0.46377</cdr:x>
      <cdr:y>0.44444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24000" y="30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0.27536</cdr:x>
      <cdr:y>0.08694</cdr:y>
    </cdr:from>
    <cdr:to>
      <cdr:x>0.36232</cdr:x>
      <cdr:y>0.21021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7800" y="238496"/>
          <a:ext cx="457200" cy="338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0.3913</cdr:x>
      <cdr:y>0.12327</cdr:y>
    </cdr:from>
    <cdr:to>
      <cdr:x>0.46377</cdr:x>
      <cdr:y>0.26216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57400" y="338163"/>
          <a:ext cx="381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0.13043</cdr:x>
      <cdr:y>0.36111</cdr:y>
    </cdr:from>
    <cdr:to>
      <cdr:x>0.21739</cdr:x>
      <cdr:y>0.52778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990600"/>
          <a:ext cx="457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0.26087</cdr:x>
      <cdr:y>0.41667</cdr:y>
    </cdr:from>
    <cdr:to>
      <cdr:x>0.34783</cdr:x>
      <cdr:y>0.55556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71600" y="1143000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0.3913</cdr:x>
      <cdr:y>0.04167</cdr:y>
    </cdr:from>
    <cdr:to>
      <cdr:x>0.47826</cdr:x>
      <cdr:y>0.18056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57400" y="114300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0.46429</cdr:x>
      <cdr:y>0.30705</cdr:y>
    </cdr:from>
    <cdr:to>
      <cdr:x>0.57143</cdr:x>
      <cdr:y>0.46476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81200" y="842304"/>
          <a:ext cx="457200" cy="432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0.50725</cdr:x>
      <cdr:y>0.16934</cdr:y>
    </cdr:from>
    <cdr:to>
      <cdr:x>0.6087</cdr:x>
      <cdr:y>0.31242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7000" y="464523"/>
          <a:ext cx="533404" cy="392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CA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0.15942</cdr:x>
      <cdr:y>0.22222</cdr:y>
    </cdr:from>
    <cdr:to>
      <cdr:x>0.25362</cdr:x>
      <cdr:y>0.36111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609600"/>
          <a:ext cx="4953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0.27536</cdr:x>
      <cdr:y>0.38889</cdr:y>
    </cdr:from>
    <cdr:to>
      <cdr:x>0.36232</cdr:x>
      <cdr:y>0.55556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7800" y="1066800"/>
          <a:ext cx="457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0.38283</cdr:x>
      <cdr:y>0.10439</cdr:y>
    </cdr:from>
    <cdr:to>
      <cdr:x>0.46979</cdr:x>
      <cdr:y>0.24328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12868" y="286374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0.53623</cdr:x>
      <cdr:y>0.29696</cdr:y>
    </cdr:from>
    <cdr:to>
      <cdr:x>0.6087</cdr:x>
      <cdr:y>0.42598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19400" y="814618"/>
          <a:ext cx="381000" cy="353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0.53623</cdr:x>
      <cdr:y>0.36111</cdr:y>
    </cdr:from>
    <cdr:to>
      <cdr:x>0.71014</cdr:x>
      <cdr:y>0.69444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19400" y="990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0.17857</cdr:x>
      <cdr:y>0.24092</cdr:y>
    </cdr:from>
    <cdr:to>
      <cdr:x>0.25</cdr:x>
      <cdr:y>0.37981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660898"/>
          <a:ext cx="304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0.32143</cdr:x>
      <cdr:y>0.10182</cdr:y>
    </cdr:from>
    <cdr:to>
      <cdr:x>0.41071</cdr:x>
      <cdr:y>0.23594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71600" y="279316"/>
          <a:ext cx="381000" cy="367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 smtClean="0"/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0.28571</cdr:x>
      <cdr:y>0.27778</cdr:y>
    </cdr:from>
    <cdr:to>
      <cdr:x>0.41071</cdr:x>
      <cdr:y>0.40459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762000"/>
          <a:ext cx="533400" cy="347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0.16071</cdr:x>
      <cdr:y>0.5</cdr:y>
    </cdr:from>
    <cdr:to>
      <cdr:x>0.25</cdr:x>
      <cdr:y>0.63889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5800" y="1371600"/>
          <a:ext cx="381019" cy="381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0.46429</cdr:x>
      <cdr:y>0.5</cdr:y>
    </cdr:from>
    <cdr:to>
      <cdr:x>0.53571</cdr:x>
      <cdr:y>0.61111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81200" y="1371600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0.30357</cdr:x>
      <cdr:y>0.5</cdr:y>
    </cdr:from>
    <cdr:to>
      <cdr:x>0.375</cdr:x>
      <cdr:y>0.63889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1371600"/>
          <a:ext cx="304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0.35714</cdr:x>
      <cdr:y>0.0466</cdr:y>
    </cdr:from>
    <cdr:to>
      <cdr:x>0.42857</cdr:x>
      <cdr:y>0.15771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24000" y="127828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0.46429</cdr:x>
      <cdr:y>0.66667</cdr:y>
    </cdr:from>
    <cdr:to>
      <cdr:x>0.53571</cdr:x>
      <cdr:y>0.80556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81200" y="1828800"/>
          <a:ext cx="304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/>
        </a:p>
      </cdr:txBody>
    </cdr:sp>
  </cdr:relSizeAnchor>
  <cdr:relSizeAnchor xmlns:cdr="http://schemas.openxmlformats.org/drawingml/2006/chartDrawing">
    <cdr:from>
      <cdr:x>0.45536</cdr:x>
      <cdr:y>0.65277</cdr:y>
    </cdr:from>
    <cdr:to>
      <cdr:x>0.54464</cdr:x>
      <cdr:y>0.81944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43112" y="1790686"/>
          <a:ext cx="380975" cy="457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/>
        </a:p>
      </cdr:txBody>
    </cdr:sp>
  </cdr:relSizeAnchor>
  <cdr:relSizeAnchor xmlns:cdr="http://schemas.openxmlformats.org/drawingml/2006/chartDrawing">
    <cdr:from>
      <cdr:x>0.32143</cdr:x>
      <cdr:y>0.57637</cdr:y>
    </cdr:from>
    <cdr:to>
      <cdr:x>0.42857</cdr:x>
      <cdr:y>0.71525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71600" y="1581091"/>
          <a:ext cx="457206" cy="380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0.33929</cdr:x>
      <cdr:y>0.32577</cdr:y>
    </cdr:from>
    <cdr:to>
      <cdr:x>0.55357</cdr:x>
      <cdr:y>0.6591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0" y="8936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0.30357</cdr:x>
      <cdr:y>0.56031</cdr:y>
    </cdr:from>
    <cdr:to>
      <cdr:x>0.375</cdr:x>
      <cdr:y>0.66722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5400" y="1537029"/>
          <a:ext cx="304806" cy="293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dirty="0" smtClean="0"/>
        </a:p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0.46429</cdr:x>
      <cdr:y>0.62538</cdr:y>
    </cdr:from>
    <cdr:to>
      <cdr:x>0.53571</cdr:x>
      <cdr:y>0.76426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81200" y="1715531"/>
          <a:ext cx="304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2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0.49784</cdr:x>
      <cdr:y>0.29254</cdr:y>
    </cdr:from>
    <cdr:to>
      <cdr:x>0.5942</cdr:x>
      <cdr:y>0.45921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17519" y="802500"/>
          <a:ext cx="506681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/>
        </a:p>
      </cdr:txBody>
    </cdr:sp>
  </cdr:relSizeAnchor>
  <cdr:relSizeAnchor xmlns:cdr="http://schemas.openxmlformats.org/drawingml/2006/chartDrawing">
    <cdr:from>
      <cdr:x>0.5314</cdr:x>
      <cdr:y>0.36111</cdr:y>
    </cdr:from>
    <cdr:to>
      <cdr:x>0.58937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93999" y="990600"/>
          <a:ext cx="304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3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491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56" y="2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/>
          <a:lstStyle>
            <a:lvl1pPr algn="r">
              <a:defRPr sz="1200"/>
            </a:lvl1pPr>
          </a:lstStyle>
          <a:p>
            <a:fld id="{EC2AB472-DE1D-4ED8-916B-16AAA7F2EC8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4838" y="685800"/>
            <a:ext cx="5648325" cy="3430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65" tIns="44933" rIns="89865" bIns="449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4" y="4343884"/>
            <a:ext cx="5485778" cy="4114559"/>
          </a:xfrm>
          <a:prstGeom prst="rect">
            <a:avLst/>
          </a:prstGeom>
        </p:spPr>
        <p:txBody>
          <a:bodyPr vert="horz" lIns="89865" tIns="44933" rIns="89865" bIns="449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685355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56" y="8685355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 anchor="b"/>
          <a:lstStyle>
            <a:lvl1pPr algn="r">
              <a:defRPr sz="1200"/>
            </a:lvl1pPr>
          </a:lstStyle>
          <a:p>
            <a:fld id="{CB167927-B197-41AD-8F76-3F8A3711C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237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7927-B197-41AD-8F76-3F8A3711C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8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AFBC-0E6E-4667-A621-3F406037A263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22AF-0811-44C7-B5FE-9259434CFE86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0" y="352637"/>
            <a:ext cx="4031615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352637"/>
            <a:ext cx="1188593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B2F-48C8-49C9-87C4-4DB2982F4D91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8B9D-13AB-407D-BA8B-1DDFE3887C58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8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7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5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2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87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5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2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6A1E-960B-427F-A266-F7556E8155A3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70" y="2054648"/>
            <a:ext cx="7958772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2054648"/>
            <a:ext cx="7958773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3006-DFC0-4EEF-BBF9-BE750ED971DD}" type="datetime1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756" indent="0">
              <a:buNone/>
              <a:defRPr sz="2600" b="1"/>
            </a:lvl2pPr>
            <a:lvl3pPr marL="1175513" indent="0">
              <a:buNone/>
              <a:defRPr sz="2300" b="1"/>
            </a:lvl3pPr>
            <a:lvl4pPr marL="1763271" indent="0">
              <a:buNone/>
              <a:defRPr sz="2100" b="1"/>
            </a:lvl4pPr>
            <a:lvl5pPr marL="2351027" indent="0">
              <a:buNone/>
              <a:defRPr sz="2100" b="1"/>
            </a:lvl5pPr>
            <a:lvl6pPr marL="2938784" indent="0">
              <a:buNone/>
              <a:defRPr sz="2100" b="1"/>
            </a:lvl6pPr>
            <a:lvl7pPr marL="3526540" indent="0">
              <a:buNone/>
              <a:defRPr sz="2100" b="1"/>
            </a:lvl7pPr>
            <a:lvl8pPr marL="4114297" indent="0">
              <a:buNone/>
              <a:defRPr sz="2100" b="1"/>
            </a:lvl8pPr>
            <a:lvl9pPr marL="470205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756" indent="0">
              <a:buNone/>
              <a:defRPr sz="2600" b="1"/>
            </a:lvl2pPr>
            <a:lvl3pPr marL="1175513" indent="0">
              <a:buNone/>
              <a:defRPr sz="2300" b="1"/>
            </a:lvl3pPr>
            <a:lvl4pPr marL="1763271" indent="0">
              <a:buNone/>
              <a:defRPr sz="2100" b="1"/>
            </a:lvl4pPr>
            <a:lvl5pPr marL="2351027" indent="0">
              <a:buNone/>
              <a:defRPr sz="2100" b="1"/>
            </a:lvl5pPr>
            <a:lvl6pPr marL="2938784" indent="0">
              <a:buNone/>
              <a:defRPr sz="2100" b="1"/>
            </a:lvl6pPr>
            <a:lvl7pPr marL="3526540" indent="0">
              <a:buNone/>
              <a:defRPr sz="2100" b="1"/>
            </a:lvl7pPr>
            <a:lvl8pPr marL="4114297" indent="0">
              <a:buNone/>
              <a:defRPr sz="2100" b="1"/>
            </a:lvl8pPr>
            <a:lvl9pPr marL="470205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00EE-6E1B-48CF-B328-1E5CF8AE4B17}" type="datetime1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BDD2-49F3-4E6E-ADBE-F356F6235881}" type="datetime1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88DD-38D5-4933-84B1-2E51492A32DD}" type="datetime1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756" indent="0">
              <a:buNone/>
              <a:defRPr sz="1500"/>
            </a:lvl2pPr>
            <a:lvl3pPr marL="1175513" indent="0">
              <a:buNone/>
              <a:defRPr sz="1300"/>
            </a:lvl3pPr>
            <a:lvl4pPr marL="1763271" indent="0">
              <a:buNone/>
              <a:defRPr sz="1200"/>
            </a:lvl4pPr>
            <a:lvl5pPr marL="2351027" indent="0">
              <a:buNone/>
              <a:defRPr sz="1200"/>
            </a:lvl5pPr>
            <a:lvl6pPr marL="2938784" indent="0">
              <a:buNone/>
              <a:defRPr sz="1200"/>
            </a:lvl6pPr>
            <a:lvl7pPr marL="3526540" indent="0">
              <a:buNone/>
              <a:defRPr sz="1200"/>
            </a:lvl7pPr>
            <a:lvl8pPr marL="4114297" indent="0">
              <a:buNone/>
              <a:defRPr sz="1200"/>
            </a:lvl8pPr>
            <a:lvl9pPr marL="470205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2C09-9E52-47A7-A0AE-B0E8D06868BA}" type="datetime1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756" indent="0">
              <a:buNone/>
              <a:defRPr sz="3600"/>
            </a:lvl2pPr>
            <a:lvl3pPr marL="1175513" indent="0">
              <a:buNone/>
              <a:defRPr sz="3100"/>
            </a:lvl3pPr>
            <a:lvl4pPr marL="1763271" indent="0">
              <a:buNone/>
              <a:defRPr sz="2600"/>
            </a:lvl4pPr>
            <a:lvl5pPr marL="2351027" indent="0">
              <a:buNone/>
              <a:defRPr sz="2600"/>
            </a:lvl5pPr>
            <a:lvl6pPr marL="2938784" indent="0">
              <a:buNone/>
              <a:defRPr sz="2600"/>
            </a:lvl6pPr>
            <a:lvl7pPr marL="3526540" indent="0">
              <a:buNone/>
              <a:defRPr sz="2600"/>
            </a:lvl7pPr>
            <a:lvl8pPr marL="4114297" indent="0">
              <a:buNone/>
              <a:defRPr sz="2600"/>
            </a:lvl8pPr>
            <a:lvl9pPr marL="470205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756" indent="0">
              <a:buNone/>
              <a:defRPr sz="1500"/>
            </a:lvl2pPr>
            <a:lvl3pPr marL="1175513" indent="0">
              <a:buNone/>
              <a:defRPr sz="1300"/>
            </a:lvl3pPr>
            <a:lvl4pPr marL="1763271" indent="0">
              <a:buNone/>
              <a:defRPr sz="1200"/>
            </a:lvl4pPr>
            <a:lvl5pPr marL="2351027" indent="0">
              <a:buNone/>
              <a:defRPr sz="1200"/>
            </a:lvl5pPr>
            <a:lvl6pPr marL="2938784" indent="0">
              <a:buNone/>
              <a:defRPr sz="1200"/>
            </a:lvl6pPr>
            <a:lvl7pPr marL="3526540" indent="0">
              <a:buNone/>
              <a:defRPr sz="1200"/>
            </a:lvl7pPr>
            <a:lvl8pPr marL="4114297" indent="0">
              <a:buNone/>
              <a:defRPr sz="1200"/>
            </a:lvl8pPr>
            <a:lvl9pPr marL="470205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6B97-5D3B-4F7C-8FC1-B0DF2F246EF7}" type="datetime1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7552" tIns="58776" rIns="117552" bIns="5877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13562"/>
            <a:ext cx="11521440" cy="5129425"/>
          </a:xfrm>
          <a:prstGeom prst="rect">
            <a:avLst/>
          </a:prstGeom>
        </p:spPr>
        <p:txBody>
          <a:bodyPr vert="horz" lIns="117552" tIns="58776" rIns="117552" bIns="587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04ED-580C-4BB1-B968-338ADFBCFAEF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1175513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1175513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117551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1175513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1175513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53.xml"/><Relationship Id="rId4" Type="http://schemas.openxmlformats.org/officeDocument/2006/relationships/chart" Target="../charts/char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14/relationships/chartEx" Target="../charts/chartEx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68.xml"/><Relationship Id="rId4" Type="http://schemas.openxmlformats.org/officeDocument/2006/relationships/chart" Target="../charts/chart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73.xml"/><Relationship Id="rId4" Type="http://schemas.openxmlformats.org/officeDocument/2006/relationships/chart" Target="../charts/chart7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78.xml"/><Relationship Id="rId4" Type="http://schemas.openxmlformats.org/officeDocument/2006/relationships/chart" Target="../charts/chart7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chart" Target="../charts/char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3.xml"/><Relationship Id="rId5" Type="http://schemas.openxmlformats.org/officeDocument/2006/relationships/chart" Target="../charts/chart82.xml"/><Relationship Id="rId4" Type="http://schemas.openxmlformats.org/officeDocument/2006/relationships/chart" Target="../charts/chart8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88.xml"/><Relationship Id="rId4" Type="http://schemas.openxmlformats.org/officeDocument/2006/relationships/chart" Target="../charts/chart8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93.xml"/><Relationship Id="rId4" Type="http://schemas.openxmlformats.org/officeDocument/2006/relationships/chart" Target="../charts/chart9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145929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Assaults</a:t>
            </a:r>
            <a:endParaRPr lang="en-US" sz="2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Nunavik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Specific Crime Trends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416896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24599602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Sexual Assaults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11382053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26101205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Akulivik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Summary – All Police Interventions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152724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" y="7290629"/>
            <a:ext cx="464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Aupaluk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Specific Crime Trends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Assaults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22742840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Sexual Assaults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8391578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24418772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657271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2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Aupaluk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Summary – All Police Interventions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639048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Inukjuak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Specific Crime Trends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Assaults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32750445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Sexual Assaults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7080205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85544261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722867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29563" y="25908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2133601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Inukjuak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Summary – All Police Interventions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418700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Ivujivik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Specific Crime Trends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Assaults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17729050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Sexual Assaults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20661246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89653378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259617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04800" y="7266057"/>
            <a:ext cx="464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Ivujivik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Summary – All Police Interventions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031019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Kangiqsualujjuaq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Specific Crime Trends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Assaults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46965027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Sexual Assaults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70699259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62905331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137543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Kangiqsualujjuaq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Summary – All Police Interventions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977746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Kangiqsujuaq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Specific Crime Trends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Assaults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59892662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Sexual Assaults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18772261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02700937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414202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62400" y="178473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34400" y="3194809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9563" y="2141082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6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400" dirty="0" smtClean="0"/>
              <a:t>Total </a:t>
            </a:r>
            <a:r>
              <a:rPr lang="fr-CA" sz="4400" dirty="0" err="1" smtClean="0"/>
              <a:t>Criminal</a:t>
            </a:r>
            <a:r>
              <a:rPr lang="fr-CA" sz="4400" dirty="0" smtClean="0"/>
              <a:t> Incidents </a:t>
            </a:r>
            <a:r>
              <a:rPr lang="fr-CA" sz="4400" dirty="0" err="1" smtClean="0"/>
              <a:t>Evolution</a:t>
            </a:r>
            <a:endParaRPr lang="fr-CA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8510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Chart 13"/>
              <p:cNvGraphicFramePr/>
              <p:nvPr>
                <p:extLst>
                  <p:ext uri="{D42A27DB-BD31-4B8C-83A1-F6EECF244321}">
                    <p14:modId xmlns:p14="http://schemas.microsoft.com/office/powerpoint/2010/main" val="1145044476"/>
                  </p:ext>
                </p:extLst>
              </p:nvPr>
            </p:nvGraphicFramePr>
            <p:xfrm>
              <a:off x="2362200" y="1461174"/>
              <a:ext cx="8534400" cy="5689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4" name="Chart 1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2200" y="1461174"/>
                <a:ext cx="8534400" cy="56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739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Kangiqsujuaq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Summary – All Police Interventions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647175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Kangirsuk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Specific Crime Trends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Assaults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51486777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Sexual Assaults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23970844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38117847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576593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59190" y="268860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3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Kangirsuk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Summary – All Police Interventions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063854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Kuujjuaq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Specific Crime Trends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Assaults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82216741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Sexual Assaults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87727850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4357587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501805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Kuujjuaq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Summary – All Police Interventions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024733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358064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Kuujjuaraapik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Specific Crime Trends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Assaults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71630996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Sexual Assaults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24803442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40024621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144000" y="1842269"/>
            <a:ext cx="36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96738" y="2455685"/>
            <a:ext cx="37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4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Kuujjuaraapik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Summary – All Police Interventions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45247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Puvirnituq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Specific Crime Trends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Assaults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75631006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Sexual Assaults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61983137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76172268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821722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71800" y="221295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165895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00300" y="24905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6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Puvirnituq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Summary – All Police Interventions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172350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81133360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Quaqtaq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Specific Crime Trends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Assaults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1447800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Sexual Assaults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73105527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3687537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207381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2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1226" y="14075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Assaults level 1</a:t>
            </a:r>
            <a:endParaRPr lang="en-US" sz="2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Nunavik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Crime committed in a context of conjugal violence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859671"/>
              </p:ext>
            </p:extLst>
          </p:nvPr>
        </p:nvGraphicFramePr>
        <p:xfrm>
          <a:off x="1437501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25436397"/>
              </p:ext>
            </p:extLst>
          </p:nvPr>
        </p:nvGraphicFramePr>
        <p:xfrm>
          <a:off x="1681693" y="422914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30413" y="14154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Assaults level 2</a:t>
            </a:r>
            <a:endParaRPr lang="en-US" sz="2200" b="1" dirty="0"/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276082"/>
              </p:ext>
            </p:extLst>
          </p:nvPr>
        </p:nvGraphicFramePr>
        <p:xfrm>
          <a:off x="6317457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29400" y="48006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u="sng" dirty="0" err="1" smtClean="0"/>
              <a:t>Assault</a:t>
            </a:r>
            <a:r>
              <a:rPr lang="fr-CA" sz="2000" u="sng" dirty="0" smtClean="0"/>
              <a:t> </a:t>
            </a:r>
            <a:r>
              <a:rPr lang="fr-CA" sz="2000" u="sng" dirty="0" err="1" smtClean="0"/>
              <a:t>level</a:t>
            </a:r>
            <a:r>
              <a:rPr lang="fr-CA" sz="2000" u="sng" dirty="0" smtClean="0"/>
              <a:t> 1</a:t>
            </a:r>
            <a:r>
              <a:rPr lang="fr-CA" sz="2000" dirty="0" smtClean="0"/>
              <a:t>: simple </a:t>
            </a:r>
            <a:r>
              <a:rPr lang="fr-CA" sz="2000" dirty="0" err="1" smtClean="0"/>
              <a:t>assault</a:t>
            </a:r>
            <a:r>
              <a:rPr lang="fr-CA" sz="2000" dirty="0" smtClean="0"/>
              <a:t>  </a:t>
            </a:r>
          </a:p>
          <a:p>
            <a:endParaRPr lang="fr-CA" sz="2000" dirty="0"/>
          </a:p>
          <a:p>
            <a:r>
              <a:rPr lang="fr-CA" sz="2000" u="sng" dirty="0" err="1" smtClean="0"/>
              <a:t>Assault</a:t>
            </a:r>
            <a:r>
              <a:rPr lang="fr-CA" sz="2000" u="sng" dirty="0" smtClean="0"/>
              <a:t> </a:t>
            </a:r>
            <a:r>
              <a:rPr lang="fr-CA" sz="2000" u="sng" dirty="0" err="1" smtClean="0"/>
              <a:t>level</a:t>
            </a:r>
            <a:r>
              <a:rPr lang="fr-CA" sz="2000" u="sng" dirty="0" smtClean="0"/>
              <a:t> 2</a:t>
            </a:r>
            <a:r>
              <a:rPr lang="fr-CA" sz="2000" dirty="0" smtClean="0"/>
              <a:t>: </a:t>
            </a:r>
            <a:r>
              <a:rPr lang="fr-CA" sz="2000" dirty="0" err="1" smtClean="0"/>
              <a:t>assault</a:t>
            </a:r>
            <a:r>
              <a:rPr lang="fr-CA" sz="2000" dirty="0" smtClean="0"/>
              <a:t> </a:t>
            </a:r>
            <a:r>
              <a:rPr lang="fr-CA" sz="2000" dirty="0" err="1" smtClean="0"/>
              <a:t>with</a:t>
            </a:r>
            <a:r>
              <a:rPr lang="fr-CA" sz="2000" dirty="0" smtClean="0"/>
              <a:t> a </a:t>
            </a:r>
            <a:r>
              <a:rPr lang="fr-CA" sz="2000" dirty="0" err="1" smtClean="0"/>
              <a:t>weapon</a:t>
            </a:r>
            <a:r>
              <a:rPr lang="fr-CA" sz="2000" dirty="0" smtClean="0"/>
              <a:t> or </a:t>
            </a:r>
            <a:r>
              <a:rPr lang="fr-CA" sz="2000" dirty="0" err="1" smtClean="0"/>
              <a:t>causing</a:t>
            </a:r>
            <a:r>
              <a:rPr lang="fr-CA" sz="2000" dirty="0" smtClean="0"/>
              <a:t> </a:t>
            </a:r>
            <a:r>
              <a:rPr lang="fr-CA" sz="2000" dirty="0" err="1" smtClean="0"/>
              <a:t>bodily</a:t>
            </a:r>
            <a:r>
              <a:rPr lang="fr-CA" sz="2000" dirty="0" smtClean="0"/>
              <a:t> </a:t>
            </a:r>
            <a:r>
              <a:rPr lang="fr-CA" sz="2000" dirty="0" err="1" smtClean="0"/>
              <a:t>harm</a:t>
            </a:r>
            <a:endParaRPr lang="fr-CA" sz="2000" dirty="0" smtClean="0"/>
          </a:p>
          <a:p>
            <a:endParaRPr lang="fr-CA" sz="2000" dirty="0"/>
          </a:p>
          <a:p>
            <a:r>
              <a:rPr lang="fr-CA" sz="2000" u="sng" dirty="0" err="1" smtClean="0"/>
              <a:t>Assault</a:t>
            </a:r>
            <a:r>
              <a:rPr lang="fr-CA" sz="2000" u="sng" dirty="0" smtClean="0"/>
              <a:t> </a:t>
            </a:r>
            <a:r>
              <a:rPr lang="fr-CA" sz="2000" u="sng" dirty="0" err="1" smtClean="0"/>
              <a:t>level</a:t>
            </a:r>
            <a:r>
              <a:rPr lang="fr-CA" sz="2000" u="sng" dirty="0" smtClean="0"/>
              <a:t> 3</a:t>
            </a:r>
            <a:r>
              <a:rPr lang="fr-CA" sz="2000" dirty="0" smtClean="0"/>
              <a:t>: </a:t>
            </a:r>
            <a:r>
              <a:rPr lang="fr-CA" sz="2000" dirty="0" err="1" smtClean="0"/>
              <a:t>aggravated</a:t>
            </a:r>
            <a:r>
              <a:rPr lang="fr-CA" sz="2000" dirty="0" smtClean="0"/>
              <a:t> </a:t>
            </a:r>
            <a:r>
              <a:rPr lang="fr-CA" sz="2000" dirty="0" err="1" smtClean="0"/>
              <a:t>assault</a:t>
            </a:r>
            <a:endParaRPr lang="fr-CA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" name="Picture 2" descr="image9575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1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Quaqtaq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Summary – All Police Interventions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505044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Salluit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Specific Crime Trends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Assaults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20932442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Sexual Assaults</a:t>
            </a:r>
          </a:p>
        </p:txBody>
      </p:sp>
      <p:pic>
        <p:nvPicPr>
          <p:cNvPr id="8" name="Picture 7" descr="New Logo - white 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685800" cy="792903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36040753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08760717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170508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Salluit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Summary – All Police Interventions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805944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Tasiujaq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Specific Crime Trends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Assaults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24091640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Sexual Assaults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54186860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38677114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799939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48600" y="28599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4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Tasiujaq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Summary – All Police Interventions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171094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Umiujaq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Specific Crime Trends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Assaults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87525825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Sexual Assaults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78389019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85737615"/>
              </p:ext>
            </p:extLst>
          </p:nvPr>
        </p:nvGraphicFramePr>
        <p:xfrm>
          <a:off x="7010400" y="4164024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416095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8763" y="3004349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4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Umiujaq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Summary – All Police Interventions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23565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1407565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Accidents under 1000$ of damages</a:t>
            </a:r>
            <a:endParaRPr lang="en-US" sz="2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Nunavik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Declared Motor Vehicle Accidents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246917"/>
              </p:ext>
            </p:extLst>
          </p:nvPr>
        </p:nvGraphicFramePr>
        <p:xfrm>
          <a:off x="1437501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89651773"/>
              </p:ext>
            </p:extLst>
          </p:nvPr>
        </p:nvGraphicFramePr>
        <p:xfrm>
          <a:off x="1826121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0" y="1415449"/>
            <a:ext cx="4495799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Accidents over 1000$ of damages</a:t>
            </a:r>
            <a:endParaRPr lang="en-US" sz="2200" b="1" dirty="0"/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690973"/>
              </p:ext>
            </p:extLst>
          </p:nvPr>
        </p:nvGraphicFramePr>
        <p:xfrm>
          <a:off x="6317457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879055534"/>
              </p:ext>
            </p:extLst>
          </p:nvPr>
        </p:nvGraphicFramePr>
        <p:xfrm>
          <a:off x="6695301" y="4153819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1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1407565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Careless use of firearm</a:t>
            </a:r>
            <a:endParaRPr lang="en-US" sz="2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Nunavik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Crimes involving weapons 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409160"/>
              </p:ext>
            </p:extLst>
          </p:nvPr>
        </p:nvGraphicFramePr>
        <p:xfrm>
          <a:off x="1437501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21182037"/>
              </p:ext>
            </p:extLst>
          </p:nvPr>
        </p:nvGraphicFramePr>
        <p:xfrm>
          <a:off x="1676400" y="4157097"/>
          <a:ext cx="4800600" cy="300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0" y="1415449"/>
            <a:ext cx="4495799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Pointing a firearm</a:t>
            </a:r>
            <a:endParaRPr lang="en-US" sz="2200" b="1" dirty="0"/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776519"/>
              </p:ext>
            </p:extLst>
          </p:nvPr>
        </p:nvGraphicFramePr>
        <p:xfrm>
          <a:off x="6317457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212064739"/>
              </p:ext>
            </p:extLst>
          </p:nvPr>
        </p:nvGraphicFramePr>
        <p:xfrm>
          <a:off x="6695301" y="4153819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6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8672" y="1324212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Adults detained criminally</a:t>
            </a:r>
            <a:endParaRPr lang="en-US" sz="2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Nunavik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Number of detentions 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168515"/>
              </p:ext>
            </p:extLst>
          </p:nvPr>
        </p:nvGraphicFramePr>
        <p:xfrm>
          <a:off x="1437501" y="1654475"/>
          <a:ext cx="4990682" cy="249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044741"/>
              </p:ext>
            </p:extLst>
          </p:nvPr>
        </p:nvGraphicFramePr>
        <p:xfrm>
          <a:off x="1437501" y="4503549"/>
          <a:ext cx="4990682" cy="250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501633"/>
              </p:ext>
            </p:extLst>
          </p:nvPr>
        </p:nvGraphicFramePr>
        <p:xfrm>
          <a:off x="6834221" y="1752100"/>
          <a:ext cx="4890077" cy="237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514905"/>
              </p:ext>
            </p:extLst>
          </p:nvPr>
        </p:nvGraphicFramePr>
        <p:xfrm>
          <a:off x="6934200" y="4675190"/>
          <a:ext cx="4876800" cy="236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299443" y="1363671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Adults detained non-criminally</a:t>
            </a:r>
            <a:endParaRPr lang="en-US" sz="2200" b="1" dirty="0"/>
          </a:p>
        </p:txBody>
      </p:sp>
      <p:sp>
        <p:nvSpPr>
          <p:cNvPr id="26" name="TextBox 4"/>
          <p:cNvSpPr txBox="1"/>
          <p:nvPr/>
        </p:nvSpPr>
        <p:spPr>
          <a:xfrm>
            <a:off x="2034859" y="4255776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/>
              <a:t>Youths detained criminally</a:t>
            </a:r>
            <a:endParaRPr lang="en-US" sz="2200" b="1" dirty="0"/>
          </a:p>
        </p:txBody>
      </p:sp>
      <p:sp>
        <p:nvSpPr>
          <p:cNvPr id="27" name="TextBox 4"/>
          <p:cNvSpPr txBox="1"/>
          <p:nvPr/>
        </p:nvSpPr>
        <p:spPr>
          <a:xfrm>
            <a:off x="7162800" y="4214849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/>
              <a:t>Youths detained non-criminally</a:t>
            </a:r>
            <a:endParaRPr lang="en-US" sz="2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8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0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8914" y="133217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Suicide</a:t>
            </a:r>
            <a:endParaRPr lang="en-US" sz="2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Nunavik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Assistance files 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311763"/>
              </p:ext>
            </p:extLst>
          </p:nvPr>
        </p:nvGraphicFramePr>
        <p:xfrm>
          <a:off x="1437501" y="1654475"/>
          <a:ext cx="4990682" cy="249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700429"/>
              </p:ext>
            </p:extLst>
          </p:nvPr>
        </p:nvGraphicFramePr>
        <p:xfrm>
          <a:off x="6877259" y="4645730"/>
          <a:ext cx="4990682" cy="250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011291"/>
              </p:ext>
            </p:extLst>
          </p:nvPr>
        </p:nvGraphicFramePr>
        <p:xfrm>
          <a:off x="6834221" y="1752100"/>
          <a:ext cx="4890077" cy="237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162937"/>
              </p:ext>
            </p:extLst>
          </p:nvPr>
        </p:nvGraphicFramePr>
        <p:xfrm>
          <a:off x="1676400" y="4765083"/>
          <a:ext cx="4876800" cy="236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299443" y="1363671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Search and Rescue</a:t>
            </a:r>
            <a:endParaRPr lang="en-US" sz="2200" b="1" dirty="0"/>
          </a:p>
        </p:txBody>
      </p:sp>
      <p:sp>
        <p:nvSpPr>
          <p:cNvPr id="26" name="TextBox 4"/>
          <p:cNvSpPr txBox="1"/>
          <p:nvPr/>
        </p:nvSpPr>
        <p:spPr>
          <a:xfrm>
            <a:off x="1905000" y="42478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/>
              <a:t>Person in Distress </a:t>
            </a:r>
            <a:endParaRPr lang="en-US" sz="2200" b="1" dirty="0"/>
          </a:p>
        </p:txBody>
      </p:sp>
      <p:sp>
        <p:nvSpPr>
          <p:cNvPr id="27" name="TextBox 4"/>
          <p:cNvSpPr txBox="1"/>
          <p:nvPr/>
        </p:nvSpPr>
        <p:spPr>
          <a:xfrm>
            <a:off x="7162800" y="4214849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/>
              <a:t>By-Law</a:t>
            </a:r>
            <a:endParaRPr lang="en-US" sz="2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0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Nunavik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Summary – All Police Interventions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960278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Akulivik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Specific Crime Trends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Assaults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17939950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smtClean="0"/>
              <a:t>Sexual Assaults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68566579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87981574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071172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3-Year Comparison – January 1</a:t>
            </a:r>
            <a:r>
              <a:rPr lang="en-US" baseline="30000" dirty="0" smtClean="0"/>
              <a:t>st</a:t>
            </a:r>
            <a:r>
              <a:rPr lang="en-US" dirty="0" smtClean="0"/>
              <a:t> to April 30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4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3583</TotalTime>
  <Words>745</Words>
  <Application>Microsoft Office PowerPoint</Application>
  <PresentationFormat>Custom</PresentationFormat>
  <Paragraphs>212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Nunavik Specific Crime Trends</vt:lpstr>
      <vt:lpstr>Total Criminal Incidents Evolution</vt:lpstr>
      <vt:lpstr>Nunavik Crime committed in a context of conjugal violence</vt:lpstr>
      <vt:lpstr>Nunavik Declared Motor Vehicle Accidents</vt:lpstr>
      <vt:lpstr>Nunavik Crimes involving weapons </vt:lpstr>
      <vt:lpstr>Nunavik Number of detentions </vt:lpstr>
      <vt:lpstr>Nunavik Assistance files </vt:lpstr>
      <vt:lpstr>Nunavik Summary – All Police Interventions</vt:lpstr>
      <vt:lpstr>Akulivik Specific Crime Trends</vt:lpstr>
      <vt:lpstr>Akulivik Summary – All Police Interventions</vt:lpstr>
      <vt:lpstr>Aupaluk Specific Crime Trends</vt:lpstr>
      <vt:lpstr>Aupaluk Summary – All Police Interventions</vt:lpstr>
      <vt:lpstr>Inukjuak Specific Crime Trends</vt:lpstr>
      <vt:lpstr>Inukjuak Summary – All Police Interventions</vt:lpstr>
      <vt:lpstr>Ivujivik Specific Crime Trends</vt:lpstr>
      <vt:lpstr>Ivujivik Summary – All Police Interventions</vt:lpstr>
      <vt:lpstr>Kangiqsualujjuaq Specific Crime Trends</vt:lpstr>
      <vt:lpstr>Kangiqsualujjuaq Summary – All Police Interventions</vt:lpstr>
      <vt:lpstr>Kangiqsujuaq Specific Crime Trends</vt:lpstr>
      <vt:lpstr>Kangiqsujuaq Summary – All Police Interventions</vt:lpstr>
      <vt:lpstr>Kangirsuk Specific Crime Trends</vt:lpstr>
      <vt:lpstr>Kangirsuk Summary – All Police Interventions</vt:lpstr>
      <vt:lpstr>Kuujjuaq Specific Crime Trends</vt:lpstr>
      <vt:lpstr>Kuujjuaq Summary – All Police Interventions</vt:lpstr>
      <vt:lpstr>Kuujjuaraapik Specific Crime Trends</vt:lpstr>
      <vt:lpstr>Kuujjuaraapik Summary – All Police Interventions</vt:lpstr>
      <vt:lpstr>Puvirnituq Specific Crime Trends</vt:lpstr>
      <vt:lpstr>Puvirnituq Summary – All Police Interventions</vt:lpstr>
      <vt:lpstr>Quaqtaq Specific Crime Trends</vt:lpstr>
      <vt:lpstr>Quaqtaq Summary – All Police Interventions</vt:lpstr>
      <vt:lpstr>Salluit Specific Crime Trends</vt:lpstr>
      <vt:lpstr>Salluit Summary – All Police Interventions</vt:lpstr>
      <vt:lpstr>Tasiujaq Specific Crime Trends</vt:lpstr>
      <vt:lpstr>Tasiujaq Summary – All Police Interventions</vt:lpstr>
      <vt:lpstr>Umiujaq Specific Crime Trends</vt:lpstr>
      <vt:lpstr>Umiujaq Summary – All Police Interventions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Kativik Regional Police Force</dc:title>
  <dc:creator>tgreene</dc:creator>
  <cp:lastModifiedBy>Jean-Pierre Larose</cp:lastModifiedBy>
  <cp:revision>688</cp:revision>
  <cp:lastPrinted>2020-05-07T19:40:10Z</cp:lastPrinted>
  <dcterms:created xsi:type="dcterms:W3CDTF">2009-08-21T18:48:51Z</dcterms:created>
  <dcterms:modified xsi:type="dcterms:W3CDTF">2021-05-13T11:09:01Z</dcterms:modified>
</cp:coreProperties>
</file>