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1"/>
  </p:notesMasterIdLst>
  <p:handoutMasterIdLst>
    <p:handoutMasterId r:id="rId12"/>
  </p:handoutMasterIdLst>
  <p:sldIdLst>
    <p:sldId id="256" r:id="rId2"/>
    <p:sldId id="257" r:id="rId3"/>
    <p:sldId id="260" r:id="rId4"/>
    <p:sldId id="263" r:id="rId5"/>
    <p:sldId id="261" r:id="rId6"/>
    <p:sldId id="262" r:id="rId7"/>
    <p:sldId id="264" r:id="rId8"/>
    <p:sldId id="259" r:id="rId9"/>
    <p:sldId id="265" r:id="rId10"/>
  </p:sldIdLst>
  <p:sldSz cx="9144000" cy="6858000" type="screen4x3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rederic Gagne" initials="FG" lastIdx="5" clrIdx="0">
    <p:extLst>
      <p:ext uri="{19B8F6BF-5375-455C-9EA6-DF929625EA0E}">
        <p15:presenceInfo xmlns:p15="http://schemas.microsoft.com/office/powerpoint/2012/main" userId="S-1-5-21-2059435250-1227451955-1555438652-184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59CC7A"/>
    <a:srgbClr val="ED7D31"/>
    <a:srgbClr val="7FD7A7"/>
    <a:srgbClr val="F6BE98"/>
    <a:srgbClr val="9DC3E6"/>
    <a:srgbClr val="FFDF7F"/>
    <a:srgbClr val="00B050"/>
    <a:srgbClr val="ADCDEA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08" autoAdjust="0"/>
    <p:restoredTop sz="94171" autoAdjust="0"/>
  </p:normalViewPr>
  <p:slideViewPr>
    <p:cSldViewPr snapToGrid="0" snapToObjects="1">
      <p:cViewPr varScale="1">
        <p:scale>
          <a:sx n="109" d="100"/>
          <a:sy n="109" d="100"/>
        </p:scale>
        <p:origin x="1836" y="9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80" d="100"/>
        <a:sy n="1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649" cy="466379"/>
          </a:xfrm>
          <a:prstGeom prst="rect">
            <a:avLst/>
          </a:prstGeom>
        </p:spPr>
        <p:txBody>
          <a:bodyPr vert="horz" lIns="88276" tIns="44138" rIns="88276" bIns="44138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7928" y="0"/>
            <a:ext cx="3043649" cy="466379"/>
          </a:xfrm>
          <a:prstGeom prst="rect">
            <a:avLst/>
          </a:prstGeom>
        </p:spPr>
        <p:txBody>
          <a:bodyPr vert="horz" lIns="88276" tIns="44138" rIns="88276" bIns="44138" rtlCol="0"/>
          <a:lstStyle>
            <a:lvl1pPr algn="r">
              <a:defRPr sz="1200"/>
            </a:lvl1pPr>
          </a:lstStyle>
          <a:p>
            <a:fld id="{D2CA09CF-4739-47F0-9BEC-83B9EFA5CF03}" type="datetimeFigureOut">
              <a:rPr lang="en-CA" smtClean="0"/>
              <a:t>2021-05-25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722"/>
            <a:ext cx="3043649" cy="466378"/>
          </a:xfrm>
          <a:prstGeom prst="rect">
            <a:avLst/>
          </a:prstGeom>
        </p:spPr>
        <p:txBody>
          <a:bodyPr vert="horz" lIns="88276" tIns="44138" rIns="88276" bIns="44138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7928" y="8842722"/>
            <a:ext cx="3043649" cy="466378"/>
          </a:xfrm>
          <a:prstGeom prst="rect">
            <a:avLst/>
          </a:prstGeom>
        </p:spPr>
        <p:txBody>
          <a:bodyPr vert="horz" lIns="88276" tIns="44138" rIns="88276" bIns="44138" rtlCol="0" anchor="b"/>
          <a:lstStyle>
            <a:lvl1pPr algn="r">
              <a:defRPr sz="1200"/>
            </a:lvl1pPr>
          </a:lstStyle>
          <a:p>
            <a:fld id="{311357FD-E6A5-4EB5-86D6-D26B3676201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368189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12" tIns="46656" rIns="93312" bIns="4665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12" tIns="46656" rIns="93312" bIns="46656" rtlCol="0"/>
          <a:lstStyle>
            <a:lvl1pPr algn="r">
              <a:defRPr sz="1200"/>
            </a:lvl1pPr>
          </a:lstStyle>
          <a:p>
            <a:fld id="{823C49C3-7DA7-764E-A189-FBF59F3263F8}" type="datetimeFigureOut">
              <a:rPr lang="en-US" smtClean="0"/>
              <a:t>5/25/2021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12" tIns="46656" rIns="93312" bIns="4665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12" tIns="46656" rIns="93312" bIns="4665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1"/>
            <a:ext cx="3043343" cy="467071"/>
          </a:xfrm>
          <a:prstGeom prst="rect">
            <a:avLst/>
          </a:prstGeom>
        </p:spPr>
        <p:txBody>
          <a:bodyPr vert="horz" lIns="93312" tIns="46656" rIns="93312" bIns="4665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1"/>
            <a:ext cx="3043343" cy="467071"/>
          </a:xfrm>
          <a:prstGeom prst="rect">
            <a:avLst/>
          </a:prstGeom>
        </p:spPr>
        <p:txBody>
          <a:bodyPr vert="horz" lIns="93312" tIns="46656" rIns="93312" bIns="46656" rtlCol="0" anchor="b"/>
          <a:lstStyle>
            <a:lvl1pPr algn="r">
              <a:defRPr sz="1200"/>
            </a:lvl1pPr>
          </a:lstStyle>
          <a:p>
            <a:fld id="{7093637A-F8A3-DC4C-831B-D5B35DFCF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418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Drilling –</a:t>
            </a:r>
            <a:r>
              <a:rPr lang="en-US" baseline="0" dirty="0" smtClean="0"/>
              <a:t> to understand water infiltration problem at Inukjuak airport </a:t>
            </a:r>
            <a:r>
              <a:rPr lang="en-US" baseline="0" dirty="0" err="1" smtClean="0"/>
              <a:t>tterminal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3637A-F8A3-DC4C-831B-D5B35DFCF77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312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3637A-F8A3-DC4C-831B-D5B35DFCF77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195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3637A-F8A3-DC4C-831B-D5B35DFCF77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863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The drillings will help identify the suitable material to regenerate the gravel stockpile, </a:t>
            </a:r>
            <a:r>
              <a:rPr lang="en-CA" sz="1200" dirty="0" smtClean="0"/>
              <a:t>contamination below fuel tanks, and a suitable location for AWOS. </a:t>
            </a:r>
            <a:endParaRPr lang="en-US" sz="1200" dirty="0" smtClean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3637A-F8A3-DC4C-831B-D5B35DFCF77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0880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https://www.cbc.ca/news/canada/north/salluit-airport-makeover-1.4411074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3637A-F8A3-DC4C-831B-D5B35DFCF77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156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0FD1BD7-8468-964E-9817-BD3C11B77AE0}"/>
              </a:ext>
            </a:extLst>
          </p:cNvPr>
          <p:cNvSpPr/>
          <p:nvPr userDrawn="1"/>
        </p:nvSpPr>
        <p:spPr>
          <a:xfrm flipV="1">
            <a:off x="3628806" y="518160"/>
            <a:ext cx="0" cy="5821680"/>
          </a:xfrm>
          <a:prstGeom prst="rect">
            <a:avLst/>
          </a:prstGeom>
          <a:noFill/>
          <a:ln>
            <a:solidFill>
              <a:srgbClr val="7A0F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https://intranet.krg.ca/images/stories/img/Logos/KRG_logos/KRG_logoTransportationDepartment.jpg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30" y="5121921"/>
            <a:ext cx="2914650" cy="1266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93064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6906" y="365127"/>
            <a:ext cx="8470188" cy="277000"/>
          </a:xfrm>
          <a:prstGeom prst="rect">
            <a:avLst/>
          </a:prstGeom>
        </p:spPr>
        <p:txBody>
          <a:bodyPr/>
          <a:lstStyle>
            <a:lvl1pPr>
              <a:defRPr sz="1400" b="1"/>
            </a:lvl1pPr>
          </a:lstStyle>
          <a:p>
            <a:r>
              <a:rPr lang="en-US" dirty="0"/>
              <a:t>Subject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906" y="642127"/>
            <a:ext cx="8470188" cy="58097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8276B6-D477-5249-B93B-49E0378D338C}"/>
              </a:ext>
            </a:extLst>
          </p:cNvPr>
          <p:cNvSpPr/>
          <p:nvPr userDrawn="1"/>
        </p:nvSpPr>
        <p:spPr>
          <a:xfrm>
            <a:off x="245466" y="223519"/>
            <a:ext cx="8653068" cy="6410961"/>
          </a:xfrm>
          <a:prstGeom prst="rect">
            <a:avLst/>
          </a:prstGeom>
          <a:noFill/>
          <a:ln>
            <a:solidFill>
              <a:srgbClr val="7A0F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10046F9-A1B2-1C45-8B51-E38FF00D7434}"/>
              </a:ext>
            </a:extLst>
          </p:cNvPr>
          <p:cNvSpPr txBox="1">
            <a:spLocks/>
          </p:cNvSpPr>
          <p:nvPr userDrawn="1"/>
        </p:nvSpPr>
        <p:spPr>
          <a:xfrm>
            <a:off x="8039100" y="6451916"/>
            <a:ext cx="767994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120E4CC-147B-3748-B99F-A70BCE0B4809}" type="slidenum">
              <a:rPr lang="en-US" smtClean="0">
                <a:solidFill>
                  <a:srgbClr val="7A0F3B"/>
                </a:solidFill>
              </a:rPr>
              <a:pPr/>
              <a:t>‹#›</a:t>
            </a:fld>
            <a:r>
              <a:rPr lang="en-US" dirty="0" smtClean="0">
                <a:solidFill>
                  <a:srgbClr val="7A0F3B"/>
                </a:solidFill>
              </a:rPr>
              <a:t> </a:t>
            </a:r>
            <a:r>
              <a:rPr lang="en-US" dirty="0">
                <a:solidFill>
                  <a:srgbClr val="7A0F3B"/>
                </a:solidFill>
              </a:rPr>
              <a:t>of </a:t>
            </a:r>
            <a:r>
              <a:rPr lang="en-US" dirty="0" smtClean="0">
                <a:solidFill>
                  <a:srgbClr val="7A0F3B"/>
                </a:solidFill>
              </a:rPr>
              <a:t>20</a:t>
            </a:r>
            <a:endParaRPr lang="en-US" dirty="0">
              <a:solidFill>
                <a:srgbClr val="7A0F3B"/>
              </a:solidFill>
            </a:endParaRPr>
          </a:p>
        </p:txBody>
      </p:sp>
      <p:pic>
        <p:nvPicPr>
          <p:cNvPr id="9" name="Picture 8" descr="https://intranet.krg.ca/images/stories/img/Logos/KRG_logos/KRG_logoTransportationDepartment.jpg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06" y="5797947"/>
            <a:ext cx="2397748" cy="10421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236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1800" b="1"/>
            </a:lvl1pPr>
          </a:lstStyle>
          <a:p>
            <a:r>
              <a:rPr lang="en-US" dirty="0"/>
              <a:t>Indicator number &amp; description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0046F9-A1B2-1C45-8B51-E38FF00D7434}"/>
              </a:ext>
            </a:extLst>
          </p:cNvPr>
          <p:cNvSpPr txBox="1">
            <a:spLocks/>
          </p:cNvSpPr>
          <p:nvPr userDrawn="1"/>
        </p:nvSpPr>
        <p:spPr>
          <a:xfrm>
            <a:off x="7725398" y="6451916"/>
            <a:ext cx="1081696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7A0F3B"/>
                </a:solidFill>
              </a:rPr>
              <a:t>Page </a:t>
            </a:r>
            <a:fld id="{D120E4CC-147B-3748-B99F-A70BCE0B4809}" type="slidenum">
              <a:rPr lang="en-US" smtClean="0">
                <a:solidFill>
                  <a:srgbClr val="7A0F3B"/>
                </a:solidFill>
              </a:rPr>
              <a:pPr/>
              <a:t>‹#›</a:t>
            </a:fld>
            <a:r>
              <a:rPr lang="en-US" dirty="0">
                <a:solidFill>
                  <a:srgbClr val="7A0F3B"/>
                </a:solidFill>
              </a:rPr>
              <a:t> of </a:t>
            </a:r>
            <a:r>
              <a:rPr lang="en-US" dirty="0" smtClean="0">
                <a:solidFill>
                  <a:srgbClr val="7A0F3B"/>
                </a:solidFill>
              </a:rPr>
              <a:t>20</a:t>
            </a:r>
            <a:endParaRPr lang="en-US" dirty="0">
              <a:solidFill>
                <a:srgbClr val="7A0F3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553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23910" y="6451916"/>
            <a:ext cx="383184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20E4CC-147B-3748-B99F-A70BCE0B480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277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311E6F-D2CC-C74F-9ED8-9E9609C3165D}"/>
              </a:ext>
            </a:extLst>
          </p:cNvPr>
          <p:cNvSpPr txBox="1"/>
          <p:nvPr/>
        </p:nvSpPr>
        <p:spPr>
          <a:xfrm>
            <a:off x="3930346" y="4607270"/>
            <a:ext cx="4518233" cy="123110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800" b="1" dirty="0" smtClean="0">
                <a:latin typeface="AiPaiNutaaq" panose="020B0600040300060004" pitchFamily="34" charset="0"/>
              </a:rPr>
              <a:t>2021 </a:t>
            </a:r>
            <a:r>
              <a:rPr lang="en-US" sz="2800" b="1" dirty="0" err="1" smtClean="0">
                <a:latin typeface="AiPaiNutaaq" panose="020B0600040300060004" pitchFamily="34" charset="0"/>
              </a:rPr>
              <a:t>ᐊᕐᕌᒍᖓᓂ</a:t>
            </a:r>
            <a:r>
              <a:rPr lang="en-US" sz="2800" b="1" dirty="0" smtClean="0">
                <a:latin typeface="AiPaiNutaaq" panose="020B0600040300060004" pitchFamily="34" charset="0"/>
              </a:rPr>
              <a:t> </a:t>
            </a:r>
            <a:r>
              <a:rPr lang="en-US" sz="2800" b="1" dirty="0" err="1" smtClean="0">
                <a:latin typeface="AiPaiNutaaq" panose="020B0600040300060004" pitchFamily="34" charset="0"/>
              </a:rPr>
              <a:t>ᒥᕝᕕᒥ</a:t>
            </a:r>
            <a:r>
              <a:rPr lang="en-US" sz="2800" b="1" dirty="0" smtClean="0">
                <a:latin typeface="AiPaiNutaaq" panose="020B0600040300060004" pitchFamily="34" charset="0"/>
              </a:rPr>
              <a:t> </a:t>
            </a:r>
            <a:r>
              <a:rPr lang="en-US" sz="2800" b="1" dirty="0" err="1" smtClean="0">
                <a:latin typeface="AiPaiNutaaq" panose="020B0600040300060004" pitchFamily="34" charset="0"/>
              </a:rPr>
              <a:t>ᐅᑕᕐᕿᕖᑦ</a:t>
            </a:r>
            <a:r>
              <a:rPr lang="en-US" sz="2800" b="1" dirty="0" smtClean="0">
                <a:latin typeface="AiPaiNutaaq" panose="020B0600040300060004" pitchFamily="34" charset="0"/>
              </a:rPr>
              <a:t> </a:t>
            </a:r>
            <a:r>
              <a:rPr lang="en-US" sz="2800" b="1" dirty="0" err="1" smtClean="0">
                <a:latin typeface="AiPaiNutaaq" panose="020B0600040300060004" pitchFamily="34" charset="0"/>
              </a:rPr>
              <a:t>ᐱᓇᓱᐊᕐᑕᐅᓂᖏᑦ</a:t>
            </a:r>
            <a:r>
              <a:rPr lang="en-US" sz="2800" b="1" dirty="0" smtClean="0">
                <a:latin typeface="AiPaiNutaaq" panose="020B0600040300060004" pitchFamily="34" charset="0"/>
              </a:rPr>
              <a:t/>
            </a:r>
            <a:br>
              <a:rPr lang="en-US" sz="2800" b="1" dirty="0" smtClean="0">
                <a:latin typeface="AiPaiNutaaq" panose="020B0600040300060004" pitchFamily="34" charset="0"/>
              </a:rPr>
            </a:br>
            <a:endParaRPr lang="en-US" dirty="0">
              <a:latin typeface="AiPaiNutaaq" panose="020B0600040300060004" pitchFamily="34" charset="0"/>
            </a:endParaRPr>
          </a:p>
        </p:txBody>
      </p:sp>
      <p:pic>
        <p:nvPicPr>
          <p:cNvPr id="1026" name="Picture 2" descr="LED Portable Lighted Runway Closure Marker RCM-D L-893 | Halibr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346" y="518119"/>
            <a:ext cx="3102102" cy="4136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104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9768" y="502920"/>
            <a:ext cx="1612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AiPaiNutaaq" panose="020B0600040300060004" pitchFamily="34" charset="0"/>
              </a:rPr>
              <a:t>ᑰᑦᔪᐊᑉ</a:t>
            </a:r>
            <a:r>
              <a:rPr lang="en-US" dirty="0" smtClean="0">
                <a:latin typeface="AiPaiNutaaq" panose="020B0600040300060004" pitchFamily="34" charset="0"/>
              </a:rPr>
              <a:t> </a:t>
            </a:r>
            <a:r>
              <a:rPr lang="en-US" dirty="0" err="1" smtClean="0">
                <a:latin typeface="AiPaiNutaaq" panose="020B0600040300060004" pitchFamily="34" charset="0"/>
              </a:rPr>
              <a:t>ᒥᕝᕕᖓ</a:t>
            </a:r>
            <a:endParaRPr lang="en-CA" dirty="0">
              <a:latin typeface="AiPaiNutaaq" panose="020B06000403000600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3924" y="365760"/>
            <a:ext cx="6289428" cy="588873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rot="2560346">
            <a:off x="4777351" y="2071552"/>
            <a:ext cx="325105" cy="4520737"/>
          </a:xfrm>
          <a:prstGeom prst="rect">
            <a:avLst/>
          </a:prstGeom>
          <a:noFill/>
          <a:ln w="28575">
            <a:solidFill>
              <a:srgbClr val="7FD7A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TextBox 9"/>
          <p:cNvSpPr txBox="1"/>
          <p:nvPr/>
        </p:nvSpPr>
        <p:spPr>
          <a:xfrm>
            <a:off x="419569" y="2773680"/>
            <a:ext cx="1831984" cy="1549360"/>
          </a:xfrm>
          <a:prstGeom prst="roundRect">
            <a:avLst/>
          </a:prstGeom>
          <a:solidFill>
            <a:srgbClr val="7FD7A7"/>
          </a:solidFill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solidFill>
                  <a:schemeClr val="bg1"/>
                </a:solidFill>
                <a:latin typeface="AiPaiNutaaq" panose="020B0600040300060004" pitchFamily="34" charset="0"/>
              </a:rPr>
              <a:t>ᒥᕝᕕᐅᑉ</a:t>
            </a:r>
            <a:r>
              <a:rPr lang="en-US" sz="1600" b="1" dirty="0" smtClean="0">
                <a:solidFill>
                  <a:schemeClr val="bg1"/>
                </a:solidFill>
                <a:latin typeface="AiPaiNutaaq" panose="020B0600040300060004" pitchFamily="34" charset="0"/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  <a:latin typeface="AiPaiNutaaq" panose="020B0600040300060004" pitchFamily="34" charset="0"/>
              </a:rPr>
              <a:t>ᓄᑕᐅᓯᓕᕐᑕᐅᓂᖓ</a:t>
            </a:r>
            <a:r>
              <a:rPr lang="en-US" sz="1600" b="1" dirty="0" smtClean="0">
                <a:solidFill>
                  <a:schemeClr val="bg1"/>
                </a:solidFill>
                <a:latin typeface="AiPaiNutaaq" panose="020B0600040300060004" pitchFamily="34" charset="0"/>
              </a:rPr>
              <a:t> 07/25</a:t>
            </a:r>
            <a:endParaRPr lang="en-US" sz="1600" b="1" dirty="0" smtClean="0">
              <a:solidFill>
                <a:schemeClr val="bg1"/>
              </a:solidFill>
            </a:endParaRPr>
          </a:p>
          <a:p>
            <a:r>
              <a:rPr lang="en-US" sz="1600" b="1" dirty="0" smtClean="0">
                <a:solidFill>
                  <a:schemeClr val="bg1"/>
                </a:solidFill>
              </a:rPr>
              <a:t>-</a:t>
            </a:r>
          </a:p>
          <a:p>
            <a:r>
              <a:rPr lang="en-US" sz="1050" dirty="0" err="1" smtClean="0">
                <a:solidFill>
                  <a:schemeClr val="bg1"/>
                </a:solidFill>
                <a:latin typeface="AiPaiNutaaq" panose="020B0600040300060004" pitchFamily="34" charset="0"/>
              </a:rPr>
              <a:t>ᔫᓂ</a:t>
            </a:r>
            <a:r>
              <a:rPr lang="en-US" sz="1050" dirty="0" smtClean="0">
                <a:solidFill>
                  <a:schemeClr val="bg1"/>
                </a:solidFill>
                <a:latin typeface="AiPaiNutaaq" panose="020B0600040300060004" pitchFamily="34" charset="0"/>
              </a:rPr>
              <a:t> 2021-ᒥᑦ </a:t>
            </a:r>
            <a:r>
              <a:rPr lang="en-US" sz="1050" dirty="0" err="1" smtClean="0">
                <a:solidFill>
                  <a:schemeClr val="bg1"/>
                </a:solidFill>
                <a:latin typeface="AiPaiNutaaq" panose="020B0600040300060004" pitchFamily="34" charset="0"/>
              </a:rPr>
              <a:t>ᓯᑦᑎᒻᐱᕆ</a:t>
            </a:r>
            <a:r>
              <a:rPr lang="en-US" sz="1050" dirty="0" smtClean="0">
                <a:solidFill>
                  <a:schemeClr val="bg1"/>
                </a:solidFill>
                <a:latin typeface="AiPaiNutaaq" panose="020B0600040300060004" pitchFamily="34" charset="0"/>
              </a:rPr>
              <a:t> 2021-ᒧᑦ</a:t>
            </a:r>
            <a:endParaRPr lang="en-CA" sz="105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rot="2560346">
            <a:off x="6506582" y="1727929"/>
            <a:ext cx="134264" cy="133884"/>
          </a:xfrm>
          <a:prstGeom prst="rect">
            <a:avLst/>
          </a:prstGeom>
          <a:solidFill>
            <a:schemeClr val="accent2"/>
          </a:solidFill>
          <a:ln w="28575">
            <a:solidFill>
              <a:srgbClr val="ED7D3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TextBox 12"/>
          <p:cNvSpPr txBox="1"/>
          <p:nvPr/>
        </p:nvSpPr>
        <p:spPr>
          <a:xfrm>
            <a:off x="429768" y="1233368"/>
            <a:ext cx="1821785" cy="1549360"/>
          </a:xfrm>
          <a:prstGeom prst="roundRect">
            <a:avLst/>
          </a:prstGeom>
          <a:solidFill>
            <a:srgbClr val="ED7D3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 err="1" smtClean="0">
                <a:solidFill>
                  <a:schemeClr val="bg1"/>
                </a:solidFill>
                <a:latin typeface="AiPaiNutaaq" panose="020B0600040300060004" pitchFamily="34" charset="0"/>
              </a:rPr>
              <a:t>ᓴᓇᔭᐅᓂᖓ</a:t>
            </a:r>
            <a:r>
              <a:rPr lang="en-US" sz="1600" b="1" dirty="0" smtClean="0">
                <a:solidFill>
                  <a:schemeClr val="bg1"/>
                </a:solidFill>
                <a:latin typeface="AiPaiNutaaq" panose="020B0600040300060004" pitchFamily="34" charset="0"/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  <a:latin typeface="AiPaiNutaaq" panose="020B0600040300060004" pitchFamily="34" charset="0"/>
              </a:rPr>
              <a:t>ᓄᑖᑉ</a:t>
            </a:r>
            <a:r>
              <a:rPr lang="en-US" sz="1600" b="1" dirty="0" smtClean="0">
                <a:solidFill>
                  <a:schemeClr val="bg1"/>
                </a:solidFill>
                <a:latin typeface="AiPaiNutaaq" panose="020B0600040300060004" pitchFamily="34" charset="0"/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  <a:latin typeface="AiPaiNutaaq" panose="020B0600040300060004" pitchFamily="34" charset="0"/>
              </a:rPr>
              <a:t>ᐃᓄᐃᑦ</a:t>
            </a:r>
            <a:r>
              <a:rPr lang="en-US" sz="1600" b="1" dirty="0" smtClean="0">
                <a:solidFill>
                  <a:schemeClr val="bg1"/>
                </a:solidFill>
                <a:latin typeface="AiPaiNutaaq" panose="020B0600040300060004" pitchFamily="34" charset="0"/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  <a:latin typeface="AiPaiNutaaq" panose="020B0600040300060004" pitchFamily="34" charset="0"/>
              </a:rPr>
              <a:t>ᓱᓇᒐᓚᖃᐅᑎᖓᑕ</a:t>
            </a:r>
            <a:endParaRPr lang="en-US" sz="1600" b="1" dirty="0" smtClean="0">
              <a:solidFill>
                <a:schemeClr val="bg1"/>
              </a:solidFill>
            </a:endParaRPr>
          </a:p>
          <a:p>
            <a:r>
              <a:rPr lang="en-US" sz="1600" b="1" dirty="0">
                <a:solidFill>
                  <a:schemeClr val="bg1"/>
                </a:solidFill>
              </a:rPr>
              <a:t>-</a:t>
            </a:r>
            <a:endParaRPr lang="en-US" sz="1600" b="1" dirty="0" smtClean="0">
              <a:solidFill>
                <a:schemeClr val="bg1"/>
              </a:solidFill>
            </a:endParaRPr>
          </a:p>
          <a:p>
            <a:r>
              <a:rPr lang="en-US" sz="1050" dirty="0" smtClean="0">
                <a:solidFill>
                  <a:schemeClr val="bg1"/>
                </a:solidFill>
                <a:latin typeface="AiPaiNutaaq" panose="020B0600040300060004" pitchFamily="34" charset="0"/>
              </a:rPr>
              <a:t>ᒣ 2021-ᒥᑦ </a:t>
            </a:r>
            <a:r>
              <a:rPr lang="en-US" sz="1050" dirty="0" err="1" smtClean="0">
                <a:solidFill>
                  <a:schemeClr val="bg1"/>
                </a:solidFill>
                <a:latin typeface="AiPaiNutaaq" panose="020B0600040300060004" pitchFamily="34" charset="0"/>
              </a:rPr>
              <a:t>ᐊᐅᒡᒍᓯ</a:t>
            </a:r>
            <a:r>
              <a:rPr lang="en-US" sz="1050" dirty="0" smtClean="0">
                <a:solidFill>
                  <a:schemeClr val="bg1"/>
                </a:solidFill>
                <a:latin typeface="AiPaiNutaaq" panose="020B0600040300060004" pitchFamily="34" charset="0"/>
              </a:rPr>
              <a:t> 2022-ᒧᑦ</a:t>
            </a:r>
            <a:endParaRPr lang="en-CA" sz="1050" dirty="0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8446" y="3047420"/>
            <a:ext cx="2477160" cy="930220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 rot="10800000" flipH="1" flipV="1">
            <a:off x="6668446" y="1889593"/>
            <a:ext cx="610178" cy="1246800"/>
          </a:xfrm>
          <a:prstGeom prst="straightConnector1">
            <a:avLst/>
          </a:prstGeom>
          <a:ln w="28575">
            <a:solidFill>
              <a:srgbClr val="ED7D31"/>
            </a:solidFill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31532" y="4282440"/>
            <a:ext cx="1821785" cy="161746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300" b="1" dirty="0" err="1" smtClean="0">
                <a:solidFill>
                  <a:schemeClr val="bg1"/>
                </a:solidFill>
                <a:latin typeface="AiPaiNutaaq" panose="020B0600040300060004" pitchFamily="34" charset="0"/>
              </a:rPr>
              <a:t>ᖃᖓᑦᑕᔫᓄᑦ</a:t>
            </a:r>
            <a:r>
              <a:rPr lang="en-US" sz="1300" b="1" dirty="0" smtClean="0">
                <a:solidFill>
                  <a:schemeClr val="bg1"/>
                </a:solidFill>
                <a:latin typeface="AiPaiNutaaq" panose="020B0600040300060004" pitchFamily="34" charset="0"/>
              </a:rPr>
              <a:t> </a:t>
            </a:r>
            <a:r>
              <a:rPr lang="en-US" sz="1300" b="1" dirty="0" err="1" smtClean="0">
                <a:solidFill>
                  <a:schemeClr val="bg1"/>
                </a:solidFill>
                <a:latin typeface="AiPaiNutaaq" panose="020B0600040300060004" pitchFamily="34" charset="0"/>
              </a:rPr>
              <a:t>ᓇᒻᒥᓂᕆᔭᔪᓄᑦ</a:t>
            </a:r>
            <a:r>
              <a:rPr lang="en-US" sz="1300" b="1" dirty="0" smtClean="0">
                <a:solidFill>
                  <a:schemeClr val="bg1"/>
                </a:solidFill>
                <a:latin typeface="AiPaiNutaaq" panose="020B0600040300060004" pitchFamily="34" charset="0"/>
              </a:rPr>
              <a:t>  </a:t>
            </a:r>
            <a:r>
              <a:rPr lang="en-US" sz="1300" b="1" dirty="0" err="1" smtClean="0">
                <a:solidFill>
                  <a:schemeClr val="bg1"/>
                </a:solidFill>
                <a:latin typeface="AiPaiNutaaq" panose="020B0600040300060004" pitchFamily="34" charset="0"/>
              </a:rPr>
              <a:t>ᖃᖓᑦᑕᔫᖃᐅᑎᐅᑉ</a:t>
            </a:r>
            <a:r>
              <a:rPr lang="en-US" sz="1300" b="1" dirty="0" smtClean="0">
                <a:solidFill>
                  <a:schemeClr val="bg1"/>
                </a:solidFill>
                <a:latin typeface="AiPaiNutaaq" panose="020B0600040300060004" pitchFamily="34" charset="0"/>
              </a:rPr>
              <a:t> </a:t>
            </a:r>
            <a:r>
              <a:rPr lang="en-US" sz="1300" b="1" dirty="0" err="1" smtClean="0">
                <a:solidFill>
                  <a:schemeClr val="bg1"/>
                </a:solidFill>
                <a:latin typeface="AiPaiNutaaq" panose="020B0600040300060004" pitchFamily="34" charset="0"/>
              </a:rPr>
              <a:t>ᓴᓇᔭᐅᓂᖓ</a:t>
            </a:r>
            <a:endParaRPr lang="en-US" sz="1300" b="1" dirty="0" smtClean="0">
              <a:solidFill>
                <a:schemeClr val="bg1"/>
              </a:solidFill>
            </a:endParaRPr>
          </a:p>
          <a:p>
            <a:r>
              <a:rPr lang="en-US" sz="1600" b="1" dirty="0">
                <a:solidFill>
                  <a:schemeClr val="bg1"/>
                </a:solidFill>
              </a:rPr>
              <a:t>-</a:t>
            </a:r>
            <a:endParaRPr lang="en-US" sz="1600" b="1" dirty="0" smtClean="0">
              <a:solidFill>
                <a:schemeClr val="bg1"/>
              </a:solidFill>
            </a:endParaRPr>
          </a:p>
          <a:p>
            <a:r>
              <a:rPr lang="en-US" sz="1050" dirty="0" err="1" smtClean="0">
                <a:solidFill>
                  <a:schemeClr val="bg1"/>
                </a:solidFill>
                <a:latin typeface="AiPaiNutaaq" panose="020B0600040300060004" pitchFamily="34" charset="0"/>
              </a:rPr>
              <a:t>ᔪᓓ</a:t>
            </a:r>
            <a:r>
              <a:rPr lang="en-US" sz="1050" dirty="0" smtClean="0">
                <a:solidFill>
                  <a:schemeClr val="bg1"/>
                </a:solidFill>
                <a:latin typeface="AiPaiNutaaq" panose="020B0600040300060004" pitchFamily="34" charset="0"/>
              </a:rPr>
              <a:t> 2021-ᒥᑦ </a:t>
            </a:r>
            <a:r>
              <a:rPr lang="en-US" sz="1050" dirty="0" err="1" smtClean="0">
                <a:solidFill>
                  <a:schemeClr val="bg1"/>
                </a:solidFill>
                <a:latin typeface="AiPaiNutaaq" panose="020B0600040300060004" pitchFamily="34" charset="0"/>
              </a:rPr>
              <a:t>ᓯᑦᑎᒻᐱᕆ</a:t>
            </a:r>
            <a:r>
              <a:rPr lang="en-US" sz="1050" dirty="0" smtClean="0">
                <a:solidFill>
                  <a:schemeClr val="bg1"/>
                </a:solidFill>
                <a:latin typeface="AiPaiNutaaq" panose="020B0600040300060004" pitchFamily="34" charset="0"/>
              </a:rPr>
              <a:t> 2021-ᒧᑦ</a:t>
            </a:r>
            <a:endParaRPr lang="en-CA" sz="105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955307" y="1425539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4"/>
                </a:solidFill>
              </a:rPr>
              <a:t>x</a:t>
            </a:r>
            <a:endParaRPr lang="en-CA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12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9768" y="502920"/>
            <a:ext cx="1842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AiPaiNutaaq" panose="020B0600040300060004" pitchFamily="34" charset="0"/>
              </a:rPr>
              <a:t>ᐃᓄᒃᔪᐊᑉ</a:t>
            </a:r>
            <a:r>
              <a:rPr lang="en-US" dirty="0" smtClean="0">
                <a:latin typeface="AiPaiNutaaq" panose="020B0600040300060004" pitchFamily="34" charset="0"/>
              </a:rPr>
              <a:t> </a:t>
            </a:r>
            <a:r>
              <a:rPr lang="en-US" dirty="0" err="1" smtClean="0">
                <a:latin typeface="AiPaiNutaaq" panose="020B0600040300060004" pitchFamily="34" charset="0"/>
              </a:rPr>
              <a:t>ᒥᕝᕕᖓ</a:t>
            </a:r>
            <a:endParaRPr lang="en-CA" dirty="0">
              <a:latin typeface="AiPaiNutaaq" panose="020B06000403000600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59736" y="1227271"/>
            <a:ext cx="2423160" cy="164300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 err="1" smtClean="0">
                <a:solidFill>
                  <a:schemeClr val="bg1"/>
                </a:solidFill>
                <a:latin typeface="AiPaiNutaaq" panose="020B0600040300060004" pitchFamily="34" charset="0"/>
              </a:rPr>
              <a:t>ᖄᒥᐅᑦᓯᑐᐃᒋᐊᑦᓯᐊᑐᑦ</a:t>
            </a:r>
            <a:r>
              <a:rPr lang="en-US" sz="1600" b="1" dirty="0" smtClean="0">
                <a:solidFill>
                  <a:schemeClr val="bg1"/>
                </a:solidFill>
                <a:latin typeface="AiPaiNutaaq" panose="020B0600040300060004" pitchFamily="34" charset="0"/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  <a:latin typeface="AiPaiNutaaq" panose="020B0600040300060004" pitchFamily="34" charset="0"/>
              </a:rPr>
              <a:t>ᒥᕝᕕᒥᒃ</a:t>
            </a:r>
            <a:r>
              <a:rPr lang="en-US" sz="1600" b="1" dirty="0" smtClean="0">
                <a:solidFill>
                  <a:schemeClr val="bg1"/>
                </a:solidFill>
                <a:latin typeface="AiPaiNutaaq" panose="020B0600040300060004" pitchFamily="34" charset="0"/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  <a:latin typeface="AiPaiNutaaq" panose="020B0600040300060004" pitchFamily="34" charset="0"/>
              </a:rPr>
              <a:t>ᓄᑕᐅᓯᓕᕐᑎᕆᑦᓱᑎᓪᓗ</a:t>
            </a:r>
            <a:r>
              <a:rPr lang="en-US" sz="1600" b="1" dirty="0" smtClean="0">
                <a:solidFill>
                  <a:schemeClr val="bg1"/>
                </a:solidFill>
                <a:latin typeface="AiPaiNutaaq" panose="020B0600040300060004" pitchFamily="34" charset="0"/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  <a:latin typeface="AiPaiNutaaq" panose="020B0600040300060004" pitchFamily="34" charset="0"/>
              </a:rPr>
              <a:t>ᑕᐅᑐᒍᑎᓂᒃ</a:t>
            </a:r>
            <a:endParaRPr lang="en-US" sz="1600" b="1" dirty="0" smtClean="0">
              <a:solidFill>
                <a:schemeClr val="bg1"/>
              </a:solidFill>
            </a:endParaRPr>
          </a:p>
          <a:p>
            <a:r>
              <a:rPr lang="en-US" sz="1600" b="1" dirty="0">
                <a:solidFill>
                  <a:schemeClr val="bg1"/>
                </a:solidFill>
              </a:rPr>
              <a:t>-</a:t>
            </a:r>
            <a:endParaRPr lang="en-US" sz="1600" b="1" dirty="0" smtClean="0">
              <a:solidFill>
                <a:schemeClr val="bg1"/>
              </a:solidFill>
            </a:endParaRPr>
          </a:p>
          <a:p>
            <a:r>
              <a:rPr lang="en-US" sz="1050" dirty="0" err="1" smtClean="0">
                <a:solidFill>
                  <a:schemeClr val="bg1"/>
                </a:solidFill>
                <a:latin typeface="AiPaiNutaaq" panose="020B0600040300060004" pitchFamily="34" charset="0"/>
              </a:rPr>
              <a:t>ᓯᑦᑎᒻᐱᕆ</a:t>
            </a:r>
            <a:r>
              <a:rPr lang="en-US" sz="1050" dirty="0" smtClean="0">
                <a:solidFill>
                  <a:schemeClr val="bg1"/>
                </a:solidFill>
                <a:latin typeface="AiPaiNutaaq" panose="020B0600040300060004" pitchFamily="34" charset="0"/>
              </a:rPr>
              <a:t> 2021-ᒥ </a:t>
            </a:r>
            <a:r>
              <a:rPr lang="en-US" sz="1050" dirty="0" err="1" smtClean="0">
                <a:solidFill>
                  <a:schemeClr val="bg1"/>
                </a:solidFill>
                <a:latin typeface="AiPaiNutaaq" panose="020B0600040300060004" pitchFamily="34" charset="0"/>
              </a:rPr>
              <a:t>ᐱᔭᕆᕐᑕᐅᓛᕐᑐᖅ</a:t>
            </a:r>
            <a:endParaRPr lang="en-CA" sz="105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740" t="8993" r="7475" b="7458"/>
          <a:stretch/>
        </p:blipFill>
        <p:spPr>
          <a:xfrm>
            <a:off x="429769" y="2843784"/>
            <a:ext cx="8211311" cy="28163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3860" y="914625"/>
            <a:ext cx="1821785" cy="214958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 err="1" smtClean="0">
                <a:solidFill>
                  <a:schemeClr val="bg1"/>
                </a:solidFill>
                <a:latin typeface="AiPaiNutaaq" panose="020B0600040300060004" pitchFamily="34" charset="0"/>
              </a:rPr>
              <a:t>ᐃᑰᑕᕐᓱᑎᒃ</a:t>
            </a:r>
            <a:r>
              <a:rPr lang="en-US" sz="1600" b="1" dirty="0" smtClean="0">
                <a:solidFill>
                  <a:schemeClr val="bg1"/>
                </a:solidFill>
                <a:latin typeface="AiPaiNutaaq" panose="020B0600040300060004" pitchFamily="34" charset="0"/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  <a:latin typeface="AiPaiNutaaq" panose="020B0600040300060004" pitchFamily="34" charset="0"/>
              </a:rPr>
              <a:t>ᖃᐅᔨᒐᓱᐊᕐᑐᑦ</a:t>
            </a:r>
            <a:r>
              <a:rPr lang="en-US" sz="1600" b="1" dirty="0" smtClean="0">
                <a:solidFill>
                  <a:schemeClr val="bg1"/>
                </a:solidFill>
                <a:latin typeface="AiPaiNutaaq" panose="020B0600040300060004" pitchFamily="34" charset="0"/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  <a:latin typeface="AiPaiNutaaq" panose="020B0600040300060004" pitchFamily="34" charset="0"/>
              </a:rPr>
              <a:t>ᐃᒪᕐᒥᒃ</a:t>
            </a:r>
            <a:r>
              <a:rPr lang="en-US" sz="1600" b="1" dirty="0" smtClean="0">
                <a:solidFill>
                  <a:schemeClr val="bg1"/>
                </a:solidFill>
                <a:latin typeface="AiPaiNutaaq" panose="020B0600040300060004" pitchFamily="34" charset="0"/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  <a:latin typeface="AiPaiNutaaq" panose="020B0600040300060004" pitchFamily="34" charset="0"/>
              </a:rPr>
              <a:t>ᓴᓗᒣᑦᑐᒥᒃ</a:t>
            </a:r>
            <a:r>
              <a:rPr lang="en-US" sz="1600" b="1" dirty="0" smtClean="0">
                <a:solidFill>
                  <a:schemeClr val="bg1"/>
                </a:solidFill>
                <a:latin typeface="AiPaiNutaaq" panose="020B0600040300060004" pitchFamily="34" charset="0"/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  <a:latin typeface="AiPaiNutaaq" panose="020B0600040300060004" pitchFamily="34" charset="0"/>
              </a:rPr>
              <a:t>ᓯᖏᑦᓯᒍᑎᒥᒃ</a:t>
            </a:r>
            <a:r>
              <a:rPr lang="en-US" sz="1600" b="1" dirty="0" smtClean="0">
                <a:solidFill>
                  <a:schemeClr val="bg1"/>
                </a:solidFill>
                <a:latin typeface="AiPaiNutaaq" panose="020B0600040300060004" pitchFamily="34" charset="0"/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  <a:latin typeface="AiPaiNutaaq" panose="020B0600040300060004" pitchFamily="34" charset="0"/>
              </a:rPr>
              <a:t>ᑐᑭᓯᒐᓱᐊᕐᓱᒍᓗ</a:t>
            </a:r>
            <a:endParaRPr lang="en-US" sz="1600" b="1" dirty="0" smtClean="0">
              <a:solidFill>
                <a:schemeClr val="bg1"/>
              </a:solidFill>
            </a:endParaRPr>
          </a:p>
          <a:p>
            <a:r>
              <a:rPr lang="en-US" sz="1600" b="1" dirty="0" smtClean="0">
                <a:solidFill>
                  <a:schemeClr val="bg1"/>
                </a:solidFill>
              </a:rPr>
              <a:t>-</a:t>
            </a:r>
          </a:p>
          <a:p>
            <a:r>
              <a:rPr lang="en-US" sz="1050" dirty="0" err="1" smtClean="0">
                <a:solidFill>
                  <a:schemeClr val="bg1"/>
                </a:solidFill>
                <a:latin typeface="AiPaiNutaaq" panose="020B0600040300060004" pitchFamily="34" charset="0"/>
              </a:rPr>
              <a:t>ᔫᓂ</a:t>
            </a:r>
            <a:r>
              <a:rPr lang="en-US" sz="1050" dirty="0" smtClean="0">
                <a:solidFill>
                  <a:schemeClr val="bg1"/>
                </a:solidFill>
                <a:latin typeface="AiPaiNutaaq" panose="020B0600040300060004" pitchFamily="34" charset="0"/>
              </a:rPr>
              <a:t> 2021</a:t>
            </a:r>
            <a:endParaRPr lang="en-CA" sz="1050" dirty="0">
              <a:solidFill>
                <a:schemeClr val="bg1"/>
              </a:solidFill>
              <a:latin typeface="AiPaiNutaaq" panose="020B06000403000600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 rot="5460000">
            <a:off x="4368707" y="-330806"/>
            <a:ext cx="369857" cy="7735689"/>
          </a:xfrm>
          <a:prstGeom prst="rect">
            <a:avLst/>
          </a:prstGeom>
          <a:noFill/>
          <a:ln w="28575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Rectangle 16"/>
          <p:cNvSpPr/>
          <p:nvPr/>
        </p:nvSpPr>
        <p:spPr>
          <a:xfrm>
            <a:off x="2874985" y="4672013"/>
            <a:ext cx="353990" cy="228212"/>
          </a:xfrm>
          <a:prstGeom prst="rect">
            <a:avLst/>
          </a:prstGeom>
          <a:noFill/>
          <a:ln w="28575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t="7287"/>
          <a:stretch/>
        </p:blipFill>
        <p:spPr>
          <a:xfrm>
            <a:off x="4163377" y="4457700"/>
            <a:ext cx="2217229" cy="1903546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>
            <a:off x="3315117" y="4786120"/>
            <a:ext cx="1134963" cy="212600"/>
          </a:xfrm>
          <a:prstGeom prst="straightConnector1">
            <a:avLst/>
          </a:prstGeom>
          <a:ln w="28575">
            <a:solidFill>
              <a:schemeClr val="accent4"/>
            </a:solidFill>
            <a:headEnd w="lg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5547360" y="4819139"/>
            <a:ext cx="91440" cy="9144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" name="Oval 22"/>
          <p:cNvSpPr/>
          <p:nvPr/>
        </p:nvSpPr>
        <p:spPr>
          <a:xfrm>
            <a:off x="5801360" y="5168389"/>
            <a:ext cx="91440" cy="9144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4" name="Oval 23"/>
          <p:cNvSpPr/>
          <p:nvPr/>
        </p:nvSpPr>
        <p:spPr>
          <a:xfrm>
            <a:off x="5004435" y="5781858"/>
            <a:ext cx="91440" cy="9144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5" name="Oval 24"/>
          <p:cNvSpPr/>
          <p:nvPr/>
        </p:nvSpPr>
        <p:spPr>
          <a:xfrm>
            <a:off x="5420360" y="5948544"/>
            <a:ext cx="91440" cy="9144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6" name="Oval 25"/>
          <p:cNvSpPr/>
          <p:nvPr/>
        </p:nvSpPr>
        <p:spPr>
          <a:xfrm>
            <a:off x="5733730" y="6050461"/>
            <a:ext cx="91440" cy="9144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35214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9768" y="502920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AiPaiNutaaq" panose="020B0600040300060004" pitchFamily="34" charset="0"/>
              </a:rPr>
              <a:t>ᑲᖏᕐᓱᐊᓗᑦᔪᐊᖅ</a:t>
            </a:r>
            <a:endParaRPr lang="en-CA" dirty="0">
              <a:latin typeface="AiPaiNutaaq" panose="020B06000403000600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9579"/>
          <a:stretch/>
        </p:blipFill>
        <p:spPr>
          <a:xfrm>
            <a:off x="1176689" y="2697479"/>
            <a:ext cx="7555921" cy="33540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1872" y="872252"/>
            <a:ext cx="1821785" cy="2057579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 err="1" smtClean="0">
                <a:solidFill>
                  <a:schemeClr val="bg1"/>
                </a:solidFill>
                <a:latin typeface="AiPaiNutaaq" panose="020B0600040300060004" pitchFamily="34" charset="0"/>
              </a:rPr>
              <a:t>ᐃᑰᑕᕐᓂᖅ</a:t>
            </a:r>
            <a:r>
              <a:rPr lang="en-US" sz="1600" b="1" dirty="0" smtClean="0">
                <a:solidFill>
                  <a:schemeClr val="bg1"/>
                </a:solidFill>
                <a:latin typeface="AiPaiNutaaq" panose="020B0600040300060004" pitchFamily="34" charset="0"/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  <a:latin typeface="AiPaiNutaaq" panose="020B0600040300060004" pitchFamily="34" charset="0"/>
              </a:rPr>
              <a:t>ᓄᓇᐅᑉ</a:t>
            </a:r>
            <a:r>
              <a:rPr lang="en-US" sz="1600" b="1" dirty="0" smtClean="0">
                <a:solidFill>
                  <a:schemeClr val="bg1"/>
                </a:solidFill>
                <a:latin typeface="AiPaiNutaaq" panose="020B0600040300060004" pitchFamily="34" charset="0"/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  <a:latin typeface="AiPaiNutaaq" panose="020B0600040300060004" pitchFamily="34" charset="0"/>
              </a:rPr>
              <a:t>ᐃᑭᐊᖓᓂᒃ</a:t>
            </a:r>
            <a:r>
              <a:rPr lang="en-US" sz="1600" b="1" dirty="0" smtClean="0">
                <a:solidFill>
                  <a:schemeClr val="bg1"/>
                </a:solidFill>
                <a:latin typeface="AiPaiNutaaq" panose="020B0600040300060004" pitchFamily="34" charset="0"/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  <a:latin typeface="AiPaiNutaaq" panose="020B0600040300060004" pitchFamily="34" charset="0"/>
              </a:rPr>
              <a:t>ᖃᓄᐅᑦᑑᓂᖓᓂᒃ</a:t>
            </a:r>
            <a:r>
              <a:rPr lang="en-US" sz="1600" b="1" dirty="0" smtClean="0">
                <a:solidFill>
                  <a:schemeClr val="bg1"/>
                </a:solidFill>
                <a:latin typeface="AiPaiNutaaq" panose="020B0600040300060004" pitchFamily="34" charset="0"/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  <a:latin typeface="AiPaiNutaaq" panose="020B0600040300060004" pitchFamily="34" charset="0"/>
              </a:rPr>
              <a:t>ᖃᐅᔨᒐᓱᐊᕐᓱᑎᒃ</a:t>
            </a:r>
            <a:endParaRPr lang="en-US" sz="1600" b="1" dirty="0" smtClean="0">
              <a:solidFill>
                <a:schemeClr val="bg1"/>
              </a:solidFill>
              <a:latin typeface="AiPaiNutaaq" panose="020B0600040300060004" pitchFamily="34" charset="0"/>
            </a:endParaRPr>
          </a:p>
          <a:p>
            <a:r>
              <a:rPr lang="en-US" sz="1600" b="1" dirty="0" smtClean="0">
                <a:solidFill>
                  <a:schemeClr val="bg1"/>
                </a:solidFill>
              </a:rPr>
              <a:t>-</a:t>
            </a:r>
            <a:endParaRPr lang="en-US" sz="1600" b="1" dirty="0" smtClean="0">
              <a:solidFill>
                <a:schemeClr val="bg1"/>
              </a:solidFill>
            </a:endParaRPr>
          </a:p>
          <a:p>
            <a:r>
              <a:rPr lang="en-US" sz="1050" dirty="0" err="1" smtClean="0">
                <a:solidFill>
                  <a:schemeClr val="bg1"/>
                </a:solidFill>
                <a:latin typeface="AiPaiNutaaq" panose="020B0600040300060004" pitchFamily="34" charset="0"/>
              </a:rPr>
              <a:t>ᔫᓂ</a:t>
            </a:r>
            <a:r>
              <a:rPr lang="en-US" sz="1050" dirty="0" smtClean="0">
                <a:solidFill>
                  <a:schemeClr val="bg1"/>
                </a:solidFill>
                <a:latin typeface="AiPaiNutaaq" panose="020B0600040300060004" pitchFamily="34" charset="0"/>
              </a:rPr>
              <a:t> 2021-ᒥᑦ </a:t>
            </a:r>
            <a:r>
              <a:rPr lang="en-US" sz="1050" dirty="0" err="1" smtClean="0">
                <a:solidFill>
                  <a:schemeClr val="bg1"/>
                </a:solidFill>
                <a:latin typeface="AiPaiNutaaq" panose="020B0600040300060004" pitchFamily="34" charset="0"/>
              </a:rPr>
              <a:t>ᔪᓓ</a:t>
            </a:r>
            <a:r>
              <a:rPr lang="en-US" sz="1050" dirty="0" smtClean="0">
                <a:solidFill>
                  <a:schemeClr val="bg1"/>
                </a:solidFill>
                <a:latin typeface="AiPaiNutaaq" panose="020B0600040300060004" pitchFamily="34" charset="0"/>
              </a:rPr>
              <a:t> 2021-ᒧᑦ</a:t>
            </a:r>
            <a:endParaRPr lang="en-CA" sz="105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2409" y="502921"/>
            <a:ext cx="3140201" cy="3172968"/>
          </a:xfrm>
          <a:prstGeom prst="rect">
            <a:avLst/>
          </a:prstGeom>
        </p:spPr>
      </p:pic>
      <p:sp>
        <p:nvSpPr>
          <p:cNvPr id="37" name="Oval 36"/>
          <p:cNvSpPr/>
          <p:nvPr/>
        </p:nvSpPr>
        <p:spPr>
          <a:xfrm>
            <a:off x="6436997" y="2123550"/>
            <a:ext cx="137160" cy="13716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8" name="Oval 37"/>
          <p:cNvSpPr/>
          <p:nvPr/>
        </p:nvSpPr>
        <p:spPr>
          <a:xfrm>
            <a:off x="6751322" y="2392631"/>
            <a:ext cx="137160" cy="13716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9" name="Oval 38"/>
          <p:cNvSpPr/>
          <p:nvPr/>
        </p:nvSpPr>
        <p:spPr>
          <a:xfrm>
            <a:off x="7093929" y="2656331"/>
            <a:ext cx="137160" cy="13716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0" name="Oval 39"/>
          <p:cNvSpPr/>
          <p:nvPr/>
        </p:nvSpPr>
        <p:spPr>
          <a:xfrm>
            <a:off x="7503797" y="2651569"/>
            <a:ext cx="137160" cy="13716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6816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8943" y="2816352"/>
            <a:ext cx="4225401" cy="34448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9768" y="502920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AiPaiNutaaq" panose="020B0600040300060004" pitchFamily="34" charset="0"/>
              </a:rPr>
              <a:t>ᐳᕕᕐᓂᑐᖅ</a:t>
            </a:r>
            <a:endParaRPr lang="en-CA" dirty="0">
              <a:latin typeface="AiPaiNutaaq" panose="020B06000403000600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8050" y="917677"/>
            <a:ext cx="1821785" cy="1898675"/>
          </a:xfrm>
          <a:prstGeom prst="roundRect">
            <a:avLst/>
          </a:prstGeom>
          <a:solidFill>
            <a:srgbClr val="59CC7A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chemeClr val="bg1"/>
                </a:solidFill>
                <a:latin typeface="AiPaiNutaaq" panose="020B0600040300060004" pitchFamily="34" charset="0"/>
              </a:rPr>
              <a:t>ᐃᑰᑕᕐᓂᖅ</a:t>
            </a:r>
            <a:r>
              <a:rPr lang="en-US" sz="1600" b="1" dirty="0">
                <a:solidFill>
                  <a:schemeClr val="bg1"/>
                </a:solidFill>
                <a:latin typeface="AiPaiNutaaq" panose="020B0600040300060004" pitchFamily="34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AiPaiNutaaq" panose="020B0600040300060004" pitchFamily="34" charset="0"/>
              </a:rPr>
              <a:t>ᓄᓇᐅᑉ</a:t>
            </a:r>
            <a:r>
              <a:rPr lang="en-US" sz="1600" b="1" dirty="0">
                <a:solidFill>
                  <a:schemeClr val="bg1"/>
                </a:solidFill>
                <a:latin typeface="AiPaiNutaaq" panose="020B0600040300060004" pitchFamily="34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AiPaiNutaaq" panose="020B0600040300060004" pitchFamily="34" charset="0"/>
              </a:rPr>
              <a:t>ᐃᑭᐊᖓᓂᒃ</a:t>
            </a:r>
            <a:r>
              <a:rPr lang="en-US" sz="1600" b="1" dirty="0">
                <a:solidFill>
                  <a:schemeClr val="bg1"/>
                </a:solidFill>
                <a:latin typeface="AiPaiNutaaq" panose="020B0600040300060004" pitchFamily="34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AiPaiNutaaq" panose="020B0600040300060004" pitchFamily="34" charset="0"/>
              </a:rPr>
              <a:t>ᖃᓄᐅᑦᑑᓂᖓᓂᒃ</a:t>
            </a:r>
            <a:r>
              <a:rPr lang="en-US" sz="1600" b="1" dirty="0">
                <a:solidFill>
                  <a:schemeClr val="bg1"/>
                </a:solidFill>
                <a:latin typeface="AiPaiNutaaq" panose="020B0600040300060004" pitchFamily="34" charset="0"/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  <a:latin typeface="AiPaiNutaaq" panose="020B0600040300060004" pitchFamily="34" charset="0"/>
              </a:rPr>
              <a:t>ᖃᐅᔨᒐᓱᐊᕐᓱᑎᒃ</a:t>
            </a:r>
            <a:endParaRPr lang="en-US" sz="1600" b="1" dirty="0" smtClean="0">
              <a:solidFill>
                <a:schemeClr val="bg1"/>
              </a:solidFill>
            </a:endParaRPr>
          </a:p>
          <a:p>
            <a:r>
              <a:rPr lang="en-US" sz="1600" b="1" dirty="0">
                <a:solidFill>
                  <a:schemeClr val="bg1"/>
                </a:solidFill>
              </a:rPr>
              <a:t>-</a:t>
            </a:r>
            <a:endParaRPr lang="en-US" sz="1600" b="1" dirty="0" smtClean="0">
              <a:solidFill>
                <a:schemeClr val="bg1"/>
              </a:solidFill>
            </a:endParaRPr>
          </a:p>
          <a:p>
            <a:r>
              <a:rPr lang="en-US" sz="1050" dirty="0" err="1" smtClean="0">
                <a:solidFill>
                  <a:schemeClr val="bg1"/>
                </a:solidFill>
                <a:latin typeface="AiPaiNutaaq" panose="020B0600040300060004" pitchFamily="34" charset="0"/>
              </a:rPr>
              <a:t>ᔪᓓᒥᑦ</a:t>
            </a:r>
            <a:r>
              <a:rPr lang="en-US" sz="1050" dirty="0" smtClean="0">
                <a:solidFill>
                  <a:schemeClr val="bg1"/>
                </a:solidFill>
                <a:latin typeface="AiPaiNutaaq" panose="020B0600040300060004" pitchFamily="34" charset="0"/>
              </a:rPr>
              <a:t> </a:t>
            </a:r>
            <a:r>
              <a:rPr lang="en-US" sz="1050" dirty="0" err="1" smtClean="0">
                <a:solidFill>
                  <a:schemeClr val="bg1"/>
                </a:solidFill>
                <a:latin typeface="AiPaiNutaaq" panose="020B0600040300060004" pitchFamily="34" charset="0"/>
              </a:rPr>
              <a:t>ᐊᐅᒡᒍᓯᒧᑦ</a:t>
            </a:r>
            <a:r>
              <a:rPr lang="en-US" sz="1050" dirty="0" smtClean="0">
                <a:solidFill>
                  <a:schemeClr val="bg1"/>
                </a:solidFill>
                <a:latin typeface="AiPaiNutaaq" panose="020B0600040300060004" pitchFamily="34" charset="0"/>
              </a:rPr>
              <a:t> 2021</a:t>
            </a:r>
            <a:endParaRPr lang="en-CA" sz="105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b="271"/>
          <a:stretch/>
        </p:blipFill>
        <p:spPr>
          <a:xfrm>
            <a:off x="4181474" y="502921"/>
            <a:ext cx="4619625" cy="2945130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4973004" y="2529205"/>
            <a:ext cx="91440" cy="91440"/>
          </a:xfrm>
          <a:prstGeom prst="ellipse">
            <a:avLst/>
          </a:prstGeom>
          <a:solidFill>
            <a:srgbClr val="59CC7A"/>
          </a:solidFill>
          <a:ln>
            <a:solidFill>
              <a:srgbClr val="59CC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Oval 18"/>
          <p:cNvSpPr/>
          <p:nvPr/>
        </p:nvSpPr>
        <p:spPr>
          <a:xfrm>
            <a:off x="4720593" y="2324418"/>
            <a:ext cx="91440" cy="91440"/>
          </a:xfrm>
          <a:prstGeom prst="ellipse">
            <a:avLst/>
          </a:prstGeom>
          <a:solidFill>
            <a:srgbClr val="59CC7A"/>
          </a:solidFill>
          <a:ln>
            <a:solidFill>
              <a:srgbClr val="59CC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1" name="Oval 20"/>
          <p:cNvSpPr/>
          <p:nvPr/>
        </p:nvSpPr>
        <p:spPr>
          <a:xfrm>
            <a:off x="5134930" y="2223452"/>
            <a:ext cx="91440" cy="91440"/>
          </a:xfrm>
          <a:prstGeom prst="ellipse">
            <a:avLst/>
          </a:prstGeom>
          <a:solidFill>
            <a:srgbClr val="59CC7A"/>
          </a:solidFill>
          <a:ln>
            <a:solidFill>
              <a:srgbClr val="59CC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7" name="Oval 26"/>
          <p:cNvSpPr/>
          <p:nvPr/>
        </p:nvSpPr>
        <p:spPr>
          <a:xfrm>
            <a:off x="5083495" y="1410019"/>
            <a:ext cx="91440" cy="91440"/>
          </a:xfrm>
          <a:prstGeom prst="ellipse">
            <a:avLst/>
          </a:prstGeom>
          <a:solidFill>
            <a:srgbClr val="59CC7A"/>
          </a:solidFill>
          <a:ln>
            <a:solidFill>
              <a:srgbClr val="59CC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8" name="Oval 27"/>
          <p:cNvSpPr/>
          <p:nvPr/>
        </p:nvSpPr>
        <p:spPr>
          <a:xfrm>
            <a:off x="4648205" y="1517714"/>
            <a:ext cx="91440" cy="91440"/>
          </a:xfrm>
          <a:prstGeom prst="ellipse">
            <a:avLst/>
          </a:prstGeom>
          <a:solidFill>
            <a:srgbClr val="59CC7A"/>
          </a:solidFill>
          <a:ln>
            <a:solidFill>
              <a:srgbClr val="59CC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9" name="Oval 28"/>
          <p:cNvSpPr/>
          <p:nvPr/>
        </p:nvSpPr>
        <p:spPr>
          <a:xfrm>
            <a:off x="4679636" y="1218509"/>
            <a:ext cx="91440" cy="91440"/>
          </a:xfrm>
          <a:prstGeom prst="ellipse">
            <a:avLst/>
          </a:prstGeom>
          <a:solidFill>
            <a:srgbClr val="59CC7A"/>
          </a:solidFill>
          <a:ln>
            <a:solidFill>
              <a:srgbClr val="59CC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9386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9746"/>
          <a:stretch/>
        </p:blipFill>
        <p:spPr>
          <a:xfrm>
            <a:off x="2914650" y="502920"/>
            <a:ext cx="5748337" cy="57608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9768" y="502920"/>
            <a:ext cx="1984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AiPaiNutaaq" panose="020B0600040300060004" pitchFamily="34" charset="0"/>
              </a:rPr>
              <a:t>ᑲᖏᕐᓱᔪᐊᑉ</a:t>
            </a:r>
            <a:r>
              <a:rPr lang="en-US" dirty="0" smtClean="0">
                <a:latin typeface="AiPaiNutaaq" panose="020B0600040300060004" pitchFamily="34" charset="0"/>
              </a:rPr>
              <a:t> </a:t>
            </a:r>
            <a:r>
              <a:rPr lang="en-US" dirty="0" err="1" smtClean="0">
                <a:latin typeface="AiPaiNutaaq" panose="020B0600040300060004" pitchFamily="34" charset="0"/>
              </a:rPr>
              <a:t>ᒥᕝᕕᖓ</a:t>
            </a:r>
            <a:endParaRPr lang="en-CA" dirty="0">
              <a:latin typeface="AiPaiNutaaq" panose="020B06000403000600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9769" y="1227272"/>
            <a:ext cx="1821785" cy="1898675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chemeClr val="bg1"/>
                </a:solidFill>
                <a:latin typeface="AiPaiNutaaq" panose="020B0600040300060004" pitchFamily="34" charset="0"/>
              </a:rPr>
              <a:t>ᐃᑰᑕᕐᓂᖅ</a:t>
            </a:r>
            <a:r>
              <a:rPr lang="en-US" sz="1600" b="1" dirty="0">
                <a:solidFill>
                  <a:schemeClr val="bg1"/>
                </a:solidFill>
                <a:latin typeface="AiPaiNutaaq" panose="020B0600040300060004" pitchFamily="34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AiPaiNutaaq" panose="020B0600040300060004" pitchFamily="34" charset="0"/>
              </a:rPr>
              <a:t>ᓄᓇᐅᑉ</a:t>
            </a:r>
            <a:r>
              <a:rPr lang="en-US" sz="1600" b="1" dirty="0">
                <a:solidFill>
                  <a:schemeClr val="bg1"/>
                </a:solidFill>
                <a:latin typeface="AiPaiNutaaq" panose="020B0600040300060004" pitchFamily="34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AiPaiNutaaq" panose="020B0600040300060004" pitchFamily="34" charset="0"/>
              </a:rPr>
              <a:t>ᐃᑭᐊᖓᓂᒃ</a:t>
            </a:r>
            <a:r>
              <a:rPr lang="en-US" sz="1600" b="1" dirty="0">
                <a:solidFill>
                  <a:schemeClr val="bg1"/>
                </a:solidFill>
                <a:latin typeface="AiPaiNutaaq" panose="020B0600040300060004" pitchFamily="34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AiPaiNutaaq" panose="020B0600040300060004" pitchFamily="34" charset="0"/>
              </a:rPr>
              <a:t>ᖃᓄᐅᑦᑑᓂᖓᓂᒃ</a:t>
            </a:r>
            <a:r>
              <a:rPr lang="en-US" sz="1600" b="1" dirty="0">
                <a:solidFill>
                  <a:schemeClr val="bg1"/>
                </a:solidFill>
                <a:latin typeface="AiPaiNutaaq" panose="020B0600040300060004" pitchFamily="34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AiPaiNutaaq" panose="020B0600040300060004" pitchFamily="34" charset="0"/>
              </a:rPr>
              <a:t>ᖃᐅᔨᒐᓱᐊᕐᓱᑎᒃ</a:t>
            </a:r>
            <a:endParaRPr lang="en-US" sz="1600" b="1" dirty="0">
              <a:solidFill>
                <a:schemeClr val="bg1"/>
              </a:solidFill>
            </a:endParaRPr>
          </a:p>
          <a:p>
            <a:r>
              <a:rPr lang="en-US" sz="1600" b="1" dirty="0" smtClean="0">
                <a:solidFill>
                  <a:schemeClr val="bg1"/>
                </a:solidFill>
              </a:rPr>
              <a:t>-</a:t>
            </a:r>
            <a:endParaRPr lang="en-US" sz="1600" b="1" dirty="0" smtClean="0">
              <a:solidFill>
                <a:schemeClr val="bg1"/>
              </a:solidFill>
            </a:endParaRPr>
          </a:p>
          <a:p>
            <a:r>
              <a:rPr lang="en-US" sz="1050" dirty="0" err="1" smtClean="0">
                <a:solidFill>
                  <a:schemeClr val="bg1"/>
                </a:solidFill>
                <a:latin typeface="AiPaiNutaaq" panose="020B0600040300060004" pitchFamily="34" charset="0"/>
              </a:rPr>
              <a:t>ᔪᓓ</a:t>
            </a:r>
            <a:r>
              <a:rPr lang="en-US" sz="1050" dirty="0" err="1" smtClean="0">
                <a:solidFill>
                  <a:schemeClr val="bg1"/>
                </a:solidFill>
                <a:latin typeface="AiPaiNutaaq" panose="020B0600040300060004" pitchFamily="34" charset="0"/>
              </a:rPr>
              <a:t>ᒥᑦ</a:t>
            </a:r>
            <a:r>
              <a:rPr lang="en-US" sz="1050" dirty="0" smtClean="0">
                <a:solidFill>
                  <a:schemeClr val="bg1"/>
                </a:solidFill>
                <a:latin typeface="AiPaiNutaaq" panose="020B0600040300060004" pitchFamily="34" charset="0"/>
              </a:rPr>
              <a:t> </a:t>
            </a:r>
            <a:r>
              <a:rPr lang="en-US" sz="1050" dirty="0" err="1" smtClean="0">
                <a:solidFill>
                  <a:schemeClr val="bg1"/>
                </a:solidFill>
                <a:latin typeface="AiPaiNutaaq" panose="020B0600040300060004" pitchFamily="34" charset="0"/>
              </a:rPr>
              <a:t>ᐊᐅᒡᒍᓯᒧᑦ</a:t>
            </a:r>
            <a:r>
              <a:rPr lang="en-US" sz="1050" dirty="0" smtClean="0">
                <a:solidFill>
                  <a:schemeClr val="bg1"/>
                </a:solidFill>
                <a:latin typeface="AiPaiNutaaq" panose="020B0600040300060004" pitchFamily="34" charset="0"/>
              </a:rPr>
              <a:t> 2021</a:t>
            </a:r>
            <a:endParaRPr lang="en-CA" sz="1050" dirty="0">
              <a:solidFill>
                <a:schemeClr val="bg1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4841561" y="1803033"/>
            <a:ext cx="228600" cy="228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Oval 12"/>
          <p:cNvSpPr/>
          <p:nvPr/>
        </p:nvSpPr>
        <p:spPr>
          <a:xfrm>
            <a:off x="5251136" y="2334980"/>
            <a:ext cx="228600" cy="228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Oval 13"/>
          <p:cNvSpPr/>
          <p:nvPr/>
        </p:nvSpPr>
        <p:spPr>
          <a:xfrm>
            <a:off x="4692022" y="2850783"/>
            <a:ext cx="228600" cy="228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Oval 14"/>
          <p:cNvSpPr/>
          <p:nvPr/>
        </p:nvSpPr>
        <p:spPr>
          <a:xfrm>
            <a:off x="5505929" y="3307139"/>
            <a:ext cx="228600" cy="228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Oval 15"/>
          <p:cNvSpPr/>
          <p:nvPr/>
        </p:nvSpPr>
        <p:spPr>
          <a:xfrm>
            <a:off x="4399608" y="3660408"/>
            <a:ext cx="228600" cy="228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Oval 16"/>
          <p:cNvSpPr/>
          <p:nvPr/>
        </p:nvSpPr>
        <p:spPr>
          <a:xfrm>
            <a:off x="5206372" y="4281340"/>
            <a:ext cx="228600" cy="228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Oval 19"/>
          <p:cNvSpPr/>
          <p:nvPr/>
        </p:nvSpPr>
        <p:spPr>
          <a:xfrm>
            <a:off x="6677504" y="2873643"/>
            <a:ext cx="91440" cy="9144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4" name="Oval 23"/>
          <p:cNvSpPr/>
          <p:nvPr/>
        </p:nvSpPr>
        <p:spPr>
          <a:xfrm>
            <a:off x="6972779" y="3215699"/>
            <a:ext cx="91440" cy="9144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5" name="Oval 24"/>
          <p:cNvSpPr/>
          <p:nvPr/>
        </p:nvSpPr>
        <p:spPr>
          <a:xfrm>
            <a:off x="7018499" y="3429009"/>
            <a:ext cx="91440" cy="9144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6" name="Oval 25"/>
          <p:cNvSpPr/>
          <p:nvPr/>
        </p:nvSpPr>
        <p:spPr>
          <a:xfrm>
            <a:off x="7201379" y="4235620"/>
            <a:ext cx="91440" cy="9144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0" name="Oval 29"/>
          <p:cNvSpPr/>
          <p:nvPr/>
        </p:nvSpPr>
        <p:spPr>
          <a:xfrm>
            <a:off x="6946159" y="4304200"/>
            <a:ext cx="91440" cy="9144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1" name="Oval 30"/>
          <p:cNvSpPr/>
          <p:nvPr/>
        </p:nvSpPr>
        <p:spPr>
          <a:xfrm>
            <a:off x="6991879" y="4558729"/>
            <a:ext cx="91440" cy="9144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2" name="Oval 31"/>
          <p:cNvSpPr/>
          <p:nvPr/>
        </p:nvSpPr>
        <p:spPr>
          <a:xfrm>
            <a:off x="7247099" y="4509940"/>
            <a:ext cx="91440" cy="9144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3" name="Oval 32"/>
          <p:cNvSpPr/>
          <p:nvPr/>
        </p:nvSpPr>
        <p:spPr>
          <a:xfrm>
            <a:off x="7378020" y="4604449"/>
            <a:ext cx="91440" cy="9144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4" name="Oval 33"/>
          <p:cNvSpPr/>
          <p:nvPr/>
        </p:nvSpPr>
        <p:spPr>
          <a:xfrm>
            <a:off x="7152090" y="4631069"/>
            <a:ext cx="91440" cy="9144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5" name="Oval 34"/>
          <p:cNvSpPr/>
          <p:nvPr/>
        </p:nvSpPr>
        <p:spPr>
          <a:xfrm>
            <a:off x="7243530" y="4813949"/>
            <a:ext cx="91440" cy="9144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6" name="Oval 35"/>
          <p:cNvSpPr/>
          <p:nvPr/>
        </p:nvSpPr>
        <p:spPr>
          <a:xfrm>
            <a:off x="7423740" y="4813949"/>
            <a:ext cx="91440" cy="9144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6035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8336" y="502920"/>
            <a:ext cx="5982472" cy="57633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9768" y="502920"/>
            <a:ext cx="1726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AiPaiNutaaq" panose="020B0600040300060004" pitchFamily="34" charset="0"/>
              </a:rPr>
              <a:t>ᓴᓪᓗᐃᑦ</a:t>
            </a:r>
            <a:r>
              <a:rPr lang="en-US" dirty="0" smtClean="0">
                <a:latin typeface="AiPaiNutaaq" panose="020B0600040300060004" pitchFamily="34" charset="0"/>
              </a:rPr>
              <a:t> </a:t>
            </a:r>
            <a:r>
              <a:rPr lang="en-US" dirty="0" err="1" smtClean="0">
                <a:latin typeface="AiPaiNutaaq" panose="020B0600040300060004" pitchFamily="34" charset="0"/>
              </a:rPr>
              <a:t>ᒥᕝᕕᖓ</a:t>
            </a:r>
            <a:endParaRPr lang="en-CA" dirty="0">
              <a:latin typeface="AiPaiNutaaq" panose="020B06000403000600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9768" y="1233368"/>
            <a:ext cx="1821785" cy="1276945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 err="1" smtClean="0">
                <a:solidFill>
                  <a:schemeClr val="bg1"/>
                </a:solidFill>
                <a:latin typeface="AiPaiNutaaq" panose="020B0600040300060004" pitchFamily="34" charset="0"/>
              </a:rPr>
              <a:t>ᓄᑖᒥᒃ</a:t>
            </a:r>
            <a:r>
              <a:rPr lang="en-US" sz="1600" b="1" dirty="0" smtClean="0">
                <a:solidFill>
                  <a:schemeClr val="bg1"/>
                </a:solidFill>
                <a:latin typeface="AiPaiNutaaq" panose="020B0600040300060004" pitchFamily="34" charset="0"/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  <a:latin typeface="AiPaiNutaaq" panose="020B0600040300060004" pitchFamily="34" charset="0"/>
              </a:rPr>
              <a:t>ᒥᕝᕕᒥ</a:t>
            </a:r>
            <a:r>
              <a:rPr lang="en-US" sz="1600" b="1" dirty="0" smtClean="0">
                <a:solidFill>
                  <a:schemeClr val="bg1"/>
                </a:solidFill>
                <a:latin typeface="AiPaiNutaaq" panose="020B0600040300060004" pitchFamily="34" charset="0"/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  <a:latin typeface="AiPaiNutaaq" panose="020B0600040300060004" pitchFamily="34" charset="0"/>
              </a:rPr>
              <a:t>ᐅᑕᕐᕿᕕᓕᐅᕐᓂᖅ</a:t>
            </a:r>
            <a:endParaRPr lang="en-US" sz="1600" b="1" dirty="0" err="1">
              <a:solidFill>
                <a:schemeClr val="bg1"/>
              </a:solidFill>
            </a:endParaRPr>
          </a:p>
          <a:p>
            <a:r>
              <a:rPr lang="en-US" sz="1600" b="1" dirty="0" smtClean="0">
                <a:solidFill>
                  <a:schemeClr val="bg1"/>
                </a:solidFill>
              </a:rPr>
              <a:t>-</a:t>
            </a:r>
            <a:endParaRPr lang="en-US" sz="1600" b="1" dirty="0" smtClean="0">
              <a:solidFill>
                <a:schemeClr val="bg1"/>
              </a:solidFill>
            </a:endParaRPr>
          </a:p>
          <a:p>
            <a:r>
              <a:rPr lang="en-US" sz="1050" dirty="0" err="1" smtClean="0">
                <a:solidFill>
                  <a:schemeClr val="bg1"/>
                </a:solidFill>
                <a:latin typeface="AiPaiNutaaq" panose="020B0600040300060004" pitchFamily="34" charset="0"/>
              </a:rPr>
              <a:t>ᔪᓓ</a:t>
            </a:r>
            <a:r>
              <a:rPr lang="en-US" sz="1050" dirty="0" smtClean="0">
                <a:solidFill>
                  <a:schemeClr val="bg1"/>
                </a:solidFill>
                <a:latin typeface="AiPaiNutaaq" panose="020B0600040300060004" pitchFamily="34" charset="0"/>
              </a:rPr>
              <a:t> 2021-ᒥ </a:t>
            </a:r>
            <a:r>
              <a:rPr lang="en-US" sz="1050" dirty="0" err="1" smtClean="0">
                <a:solidFill>
                  <a:schemeClr val="bg1"/>
                </a:solidFill>
                <a:latin typeface="AiPaiNutaaq" panose="020B0600040300060004" pitchFamily="34" charset="0"/>
              </a:rPr>
              <a:t>ᐱᔭᕇᕐᑕᐅᓛᕐᑐᖅ</a:t>
            </a:r>
            <a:endParaRPr lang="en-CA" sz="105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rot="289160">
            <a:off x="3907970" y="3096559"/>
            <a:ext cx="344699" cy="576116"/>
          </a:xfrm>
          <a:prstGeom prst="rect">
            <a:avLst/>
          </a:prstGeom>
          <a:solidFill>
            <a:schemeClr val="accent5"/>
          </a:solidFill>
          <a:ln w="28575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2303" y="3384617"/>
            <a:ext cx="3530537" cy="1883624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4370832" y="3584448"/>
            <a:ext cx="1101471" cy="450791"/>
          </a:xfrm>
          <a:prstGeom prst="straightConnector1">
            <a:avLst/>
          </a:prstGeom>
          <a:ln w="28575">
            <a:solidFill>
              <a:schemeClr val="accent5"/>
            </a:solidFill>
            <a:headEnd w="lg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604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9768" y="502920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AiPaiNutaaq" panose="020B0600040300060004" pitchFamily="34" charset="0"/>
              </a:rPr>
              <a:t>ᑰᑦᔪᐊᕌᐱᐅᑉ</a:t>
            </a:r>
            <a:r>
              <a:rPr lang="en-US" dirty="0" smtClean="0">
                <a:latin typeface="AiPaiNutaaq" panose="020B0600040300060004" pitchFamily="34" charset="0"/>
              </a:rPr>
              <a:t> </a:t>
            </a:r>
            <a:r>
              <a:rPr lang="en-US" dirty="0" err="1" smtClean="0">
                <a:latin typeface="AiPaiNutaaq" panose="020B0600040300060004" pitchFamily="34" charset="0"/>
              </a:rPr>
              <a:t>ᒥᕝᕕᖓ</a:t>
            </a:r>
            <a:endParaRPr lang="en-CA" dirty="0">
              <a:latin typeface="AiPaiNutaaq" panose="020B06000403000600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9768" y="1233368"/>
            <a:ext cx="2234301" cy="15493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 err="1" smtClean="0">
                <a:solidFill>
                  <a:schemeClr val="bg1"/>
                </a:solidFill>
                <a:latin typeface="AiPaiNutaaq" panose="020B0600040300060004" pitchFamily="34" charset="0"/>
              </a:rPr>
              <a:t>ᒥᕝᕕᒥ</a:t>
            </a:r>
            <a:r>
              <a:rPr lang="en-US" sz="1600" b="1" dirty="0">
                <a:solidFill>
                  <a:schemeClr val="bg1"/>
                </a:solidFill>
                <a:latin typeface="AiPaiNutaaq" panose="020B0600040300060004" pitchFamily="34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AiPaiNutaaq" panose="020B0600040300060004" pitchFamily="34" charset="0"/>
              </a:rPr>
              <a:t>ᓄᓇᒃᑰᔫᖃᐅᑎᓕᐅᕐᑐᑦ</a:t>
            </a:r>
            <a:endParaRPr lang="en-US" sz="1600" b="1" dirty="0">
              <a:solidFill>
                <a:schemeClr val="bg1"/>
              </a:solidFill>
            </a:endParaRPr>
          </a:p>
          <a:p>
            <a:r>
              <a:rPr lang="en-US" sz="1600" b="1" dirty="0" err="1" smtClean="0">
                <a:solidFill>
                  <a:schemeClr val="bg1"/>
                </a:solidFill>
                <a:latin typeface="AiPaiNutaaq" panose="020B0600040300060004" pitchFamily="34" charset="0"/>
              </a:rPr>
              <a:t>ᓄᑕᒥᒃ</a:t>
            </a:r>
            <a:r>
              <a:rPr lang="en-US" sz="1600" b="1" dirty="0" smtClean="0">
                <a:solidFill>
                  <a:schemeClr val="bg1"/>
                </a:solidFill>
                <a:latin typeface="AiPaiNutaaq" panose="020B0600040300060004" pitchFamily="34" charset="0"/>
              </a:rPr>
              <a:t> </a:t>
            </a:r>
          </a:p>
          <a:p>
            <a:r>
              <a:rPr lang="en-US" sz="1600" b="1" dirty="0" smtClean="0">
                <a:solidFill>
                  <a:schemeClr val="bg1"/>
                </a:solidFill>
              </a:rPr>
              <a:t>-</a:t>
            </a:r>
            <a:endParaRPr lang="en-US" sz="1600" b="1" dirty="0" smtClean="0">
              <a:solidFill>
                <a:schemeClr val="bg1"/>
              </a:solidFill>
            </a:endParaRPr>
          </a:p>
          <a:p>
            <a:r>
              <a:rPr lang="en-US" sz="1050" dirty="0" err="1" smtClean="0">
                <a:solidFill>
                  <a:schemeClr val="bg1"/>
                </a:solidFill>
                <a:latin typeface="AiPaiNutaaq" panose="020B0600040300060004" pitchFamily="34" charset="0"/>
              </a:rPr>
              <a:t>ᓯᑦᑎᒻᐱᕆ</a:t>
            </a:r>
            <a:r>
              <a:rPr lang="en-US" sz="1050" dirty="0" smtClean="0">
                <a:solidFill>
                  <a:schemeClr val="bg1"/>
                </a:solidFill>
                <a:latin typeface="AiPaiNutaaq" panose="020B0600040300060004" pitchFamily="34" charset="0"/>
              </a:rPr>
              <a:t> 2021-ᒥ </a:t>
            </a:r>
            <a:r>
              <a:rPr lang="en-US" sz="1050" dirty="0" err="1" smtClean="0">
                <a:solidFill>
                  <a:schemeClr val="bg1"/>
                </a:solidFill>
                <a:latin typeface="AiPaiNutaaq" panose="020B0600040300060004" pitchFamily="34" charset="0"/>
              </a:rPr>
              <a:t>ᐱᔭᕇᕐᑕᐅᓛᕐᑐᖅ</a:t>
            </a:r>
            <a:endParaRPr lang="en-CA" sz="105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374474"/>
            <a:ext cx="5543202" cy="60325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017" y="3261858"/>
            <a:ext cx="3293919" cy="1870475"/>
          </a:xfrm>
          <a:prstGeom prst="rect">
            <a:avLst/>
          </a:prstGeom>
        </p:spPr>
      </p:pic>
      <p:cxnSp>
        <p:nvCxnSpPr>
          <p:cNvPr id="8" name="Straight Arrow Connector 7"/>
          <p:cNvCxnSpPr>
            <a:stCxn id="2" idx="3"/>
          </p:cNvCxnSpPr>
          <p:nvPr/>
        </p:nvCxnSpPr>
        <p:spPr>
          <a:xfrm flipV="1">
            <a:off x="4372936" y="3546475"/>
            <a:ext cx="2440614" cy="650621"/>
          </a:xfrm>
          <a:prstGeom prst="straightConnector1">
            <a:avLst/>
          </a:prstGeom>
          <a:ln w="28575">
            <a:solidFill>
              <a:schemeClr val="accent5"/>
            </a:solidFill>
            <a:headEnd w="lg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 rot="1723888">
            <a:off x="6898373" y="3417831"/>
            <a:ext cx="241573" cy="161841"/>
          </a:xfrm>
          <a:prstGeom prst="rect">
            <a:avLst/>
          </a:prstGeom>
          <a:solidFill>
            <a:schemeClr val="accent5"/>
          </a:solidFill>
          <a:ln w="28575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40331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8175" y="0"/>
            <a:ext cx="10287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63963" y="870347"/>
            <a:ext cx="12827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 smtClean="0">
                <a:latin typeface="AiPaiNutaaq" panose="020B0600040300060004" pitchFamily="34" charset="0"/>
              </a:rPr>
              <a:t>ᓇᑯᕐᒦᒃ</a:t>
            </a:r>
            <a:endParaRPr lang="en-CA" dirty="0">
              <a:latin typeface="AiPaiNutaaq" panose="020B060004030006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94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23853</TotalTime>
  <Words>149</Words>
  <Application>Microsoft Office PowerPoint</Application>
  <PresentationFormat>On-screen Show (4:3)</PresentationFormat>
  <Paragraphs>49</Paragraphs>
  <Slides>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AiPaiNutaaq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Rebecca Yao</dc:creator>
  <cp:lastModifiedBy>User</cp:lastModifiedBy>
  <cp:revision>682</cp:revision>
  <cp:lastPrinted>2021-05-07T15:38:22Z</cp:lastPrinted>
  <dcterms:created xsi:type="dcterms:W3CDTF">2019-11-05T21:12:45Z</dcterms:created>
  <dcterms:modified xsi:type="dcterms:W3CDTF">2021-05-25T20:48:29Z</dcterms:modified>
</cp:coreProperties>
</file>